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744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62FD-550D-49EE-B7CB-B8262DA2CD87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5CCE-255B-4EE8-8554-25286C7599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57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62FD-550D-49EE-B7CB-B8262DA2CD87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5CCE-255B-4EE8-8554-25286C7599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47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62FD-550D-49EE-B7CB-B8262DA2CD87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5CCE-255B-4EE8-8554-25286C7599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86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62FD-550D-49EE-B7CB-B8262DA2CD87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5CCE-255B-4EE8-8554-25286C7599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66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62FD-550D-49EE-B7CB-B8262DA2CD87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5CCE-255B-4EE8-8554-25286C7599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0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62FD-550D-49EE-B7CB-B8262DA2CD87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5CCE-255B-4EE8-8554-25286C7599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29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62FD-550D-49EE-B7CB-B8262DA2CD87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5CCE-255B-4EE8-8554-25286C7599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082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62FD-550D-49EE-B7CB-B8262DA2CD87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5CCE-255B-4EE8-8554-25286C7599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2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62FD-550D-49EE-B7CB-B8262DA2CD87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5CCE-255B-4EE8-8554-25286C7599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21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62FD-550D-49EE-B7CB-B8262DA2CD87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5CCE-255B-4EE8-8554-25286C7599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19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62FD-550D-49EE-B7CB-B8262DA2CD87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5CCE-255B-4EE8-8554-25286C7599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28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762FD-550D-49EE-B7CB-B8262DA2CD87}" type="datetimeFigureOut">
              <a:rPr lang="cs-CZ" smtClean="0"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05CCE-255B-4EE8-8554-25286C7599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31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2478137"/>
          </a:xfrm>
        </p:spPr>
        <p:txBody>
          <a:bodyPr/>
          <a:lstStyle/>
          <a:p>
            <a:r>
              <a:rPr lang="cs-CZ" dirty="0" smtClean="0"/>
              <a:t>Pavučina sdílení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</a:t>
            </a:r>
            <a:r>
              <a:rPr lang="cs-CZ" dirty="0" smtClean="0"/>
              <a:t>. Věra Krajíčková</a:t>
            </a:r>
            <a:endParaRPr lang="cs-CZ" dirty="0"/>
          </a:p>
        </p:txBody>
      </p:sp>
      <p:pic>
        <p:nvPicPr>
          <p:cNvPr id="4" name="Obrázek 3" descr="vektorové pavučina na bílém pozadí — Stock vektor #375415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212976"/>
            <a:ext cx="1080120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480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0591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Pavučina sdílení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0728"/>
            <a:ext cx="9036496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0648"/>
            <a:ext cx="10795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946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Pavučina sdílení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Rodinné regist</a:t>
            </a:r>
            <a:r>
              <a:rPr lang="cs-CZ" sz="2000" dirty="0" smtClean="0"/>
              <a:t>race - 14. září 2015  </a:t>
            </a:r>
          </a:p>
          <a:p>
            <a:pPr marL="0" indent="0">
              <a:buNone/>
            </a:pPr>
            <a:r>
              <a:rPr lang="cs-CZ" sz="2000" dirty="0" smtClean="0"/>
              <a:t>      v Knihovně Eduarda Petišky</a:t>
            </a:r>
          </a:p>
          <a:p>
            <a:pPr marL="0" indent="0">
              <a:buNone/>
            </a:pPr>
            <a:r>
              <a:rPr lang="cs-CZ" sz="2000" dirty="0" smtClean="0"/>
              <a:t>      Bc. Svatomíra Fojtová, KJD Příbram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b="1" dirty="0" smtClean="0"/>
              <a:t>Když peníze nehrají prim aneb Jak na čtenáře v 21. století, </a:t>
            </a:r>
            <a:r>
              <a:rPr lang="cs-CZ" sz="2000" dirty="0" smtClean="0"/>
              <a:t>10.-.11.5.2016 v Městské knihovně Kolín, přednáší Ivana Vaňková, Městská knihovna Velké Meziříčí</a:t>
            </a:r>
          </a:p>
          <a:p>
            <a:r>
              <a:rPr lang="cs-CZ" sz="2000" b="1" dirty="0" smtClean="0"/>
              <a:t>Statistka</a:t>
            </a:r>
            <a:r>
              <a:rPr lang="cs-CZ" sz="2000" dirty="0" smtClean="0"/>
              <a:t> </a:t>
            </a:r>
            <a:r>
              <a:rPr lang="cs-CZ" sz="2000" b="1" dirty="0" smtClean="0"/>
              <a:t>věda je  </a:t>
            </a:r>
            <a:r>
              <a:rPr lang="cs-CZ" sz="2000" dirty="0" smtClean="0"/>
              <a:t>– výpůjčky </a:t>
            </a:r>
            <a:r>
              <a:rPr lang="cs-CZ" sz="2000" dirty="0" err="1" smtClean="0"/>
              <a:t>ereading</a:t>
            </a:r>
            <a:r>
              <a:rPr lang="cs-CZ" sz="2000" dirty="0" smtClean="0"/>
              <a:t>, hry</a:t>
            </a:r>
            <a:endParaRPr lang="cs-CZ" sz="2000" dirty="0"/>
          </a:p>
        </p:txBody>
      </p:sp>
      <p:pic>
        <p:nvPicPr>
          <p:cNvPr id="4" name="Obrázek 3" descr="vektorové pavučina na bílém pozadí — Stock vektor #375415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947" y="517785"/>
            <a:ext cx="1080120" cy="792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21346"/>
            <a:ext cx="3744416" cy="2835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692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67</Words>
  <Application>Microsoft Office PowerPoint</Application>
  <PresentationFormat>Předvádění na obrazovce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Pavučina sdílení</vt:lpstr>
      <vt:lpstr>Pavučina sdílení</vt:lpstr>
      <vt:lpstr>Pavučina sdílení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Pavučina sdílení</dc:title>
  <dc:creator>Věra Krajíčková</dc:creator>
  <cp:lastModifiedBy>Citarna</cp:lastModifiedBy>
  <cp:revision>6</cp:revision>
  <dcterms:created xsi:type="dcterms:W3CDTF">2016-02-02T08:04:28Z</dcterms:created>
  <dcterms:modified xsi:type="dcterms:W3CDTF">2016-02-23T08:30:57Z</dcterms:modified>
</cp:coreProperties>
</file>