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8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03F7C-EC41-4E20-A878-779A60CC6DDD}" type="datetimeFigureOut">
              <a:rPr lang="cs-CZ" smtClean="0"/>
              <a:t>1.3.2011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7CB45-1C7A-4D10-B93D-915913ED7BB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03F7C-EC41-4E20-A878-779A60CC6DDD}" type="datetimeFigureOut">
              <a:rPr lang="cs-CZ" smtClean="0"/>
              <a:t>1.3.2011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7CB45-1C7A-4D10-B93D-915913ED7BB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03F7C-EC41-4E20-A878-779A60CC6DDD}" type="datetimeFigureOut">
              <a:rPr lang="cs-CZ" smtClean="0"/>
              <a:t>1.3.2011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7CB45-1C7A-4D10-B93D-915913ED7BB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03F7C-EC41-4E20-A878-779A60CC6DDD}" type="datetimeFigureOut">
              <a:rPr lang="cs-CZ" smtClean="0"/>
              <a:t>1.3.2011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7CB45-1C7A-4D10-B93D-915913ED7BB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03F7C-EC41-4E20-A878-779A60CC6DDD}" type="datetimeFigureOut">
              <a:rPr lang="cs-CZ" smtClean="0"/>
              <a:t>1.3.2011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7CB45-1C7A-4D10-B93D-915913ED7BB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03F7C-EC41-4E20-A878-779A60CC6DDD}" type="datetimeFigureOut">
              <a:rPr lang="cs-CZ" smtClean="0"/>
              <a:t>1.3.2011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7CB45-1C7A-4D10-B93D-915913ED7BB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03F7C-EC41-4E20-A878-779A60CC6DDD}" type="datetimeFigureOut">
              <a:rPr lang="cs-CZ" smtClean="0"/>
              <a:t>1.3.2011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7CB45-1C7A-4D10-B93D-915913ED7BB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03F7C-EC41-4E20-A878-779A60CC6DDD}" type="datetimeFigureOut">
              <a:rPr lang="cs-CZ" smtClean="0"/>
              <a:t>1.3.2011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7CB45-1C7A-4D10-B93D-915913ED7BB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03F7C-EC41-4E20-A878-779A60CC6DDD}" type="datetimeFigureOut">
              <a:rPr lang="cs-CZ" smtClean="0"/>
              <a:t>1.3.2011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7CB45-1C7A-4D10-B93D-915913ED7BB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03F7C-EC41-4E20-A878-779A60CC6DDD}" type="datetimeFigureOut">
              <a:rPr lang="cs-CZ" smtClean="0"/>
              <a:t>1.3.2011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7CB45-1C7A-4D10-B93D-915913ED7BB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03F7C-EC41-4E20-A878-779A60CC6DDD}" type="datetimeFigureOut">
              <a:rPr lang="cs-CZ" smtClean="0"/>
              <a:t>1.3.2011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7CB45-1C7A-4D10-B93D-915913ED7BB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703F7C-EC41-4E20-A878-779A60CC6DDD}" type="datetimeFigureOut">
              <a:rPr lang="cs-CZ" smtClean="0"/>
              <a:t>1.3.2011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77CB45-1C7A-4D10-B93D-915913ED7BBA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Panelová diskuze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cs-CZ" dirty="0" smtClean="0"/>
              <a:t>Které procesy realizované při sběru dat do RIV považujete za klíčové? Jak by podle Vás bylo možné je optimalizovat?</a:t>
            </a:r>
          </a:p>
          <a:p>
            <a:pPr fontAlgn="base"/>
            <a:r>
              <a:rPr lang="cs-CZ" dirty="0" smtClean="0"/>
              <a:t>Jak by podle Vás bylo možné zlepšit komunikaci jednotlivých aktérů podílejících se na sběru dat do RIV? Kde spatřujete prostor pro navázání či rozšíření vzájemné spolupráce?</a:t>
            </a:r>
          </a:p>
          <a:p>
            <a:pPr fontAlgn="base"/>
            <a:r>
              <a:rPr lang="cs-CZ" dirty="0" smtClean="0"/>
              <a:t>Jak </a:t>
            </a:r>
            <a:r>
              <a:rPr lang="cs-CZ" dirty="0"/>
              <a:t>by se podle </a:t>
            </a:r>
            <a:r>
              <a:rPr lang="cs-CZ" dirty="0" smtClean="0"/>
              <a:t>Vás měl dále vyvíjet </a:t>
            </a:r>
            <a:r>
              <a:rPr lang="cs-CZ" dirty="0"/>
              <a:t>IS </a:t>
            </a:r>
            <a:r>
              <a:rPr lang="cs-CZ" dirty="0" err="1"/>
              <a:t>VaVaI</a:t>
            </a:r>
            <a:r>
              <a:rPr lang="cs-CZ" dirty="0"/>
              <a:t>?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62</Words>
  <Application>Microsoft Office PowerPoint</Application>
  <PresentationFormat>Předvádění na obrazovce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sady Office</vt:lpstr>
      <vt:lpstr>Panelová diskuze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Panelová diskuze</dc:title>
  <dc:creator>Lucie Vavrikova</dc:creator>
  <cp:lastModifiedBy>Lucie Vavrikova</cp:lastModifiedBy>
  <cp:revision>3</cp:revision>
  <dcterms:created xsi:type="dcterms:W3CDTF">2011-03-01T11:02:13Z</dcterms:created>
  <dcterms:modified xsi:type="dcterms:W3CDTF">2011-03-01T12:28:30Z</dcterms:modified>
</cp:coreProperties>
</file>