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45299-0E26-4729-9C0E-ECE3EC2E4457}" type="datetimeFigureOut">
              <a:rPr lang="cs-CZ" smtClean="0"/>
              <a:t>28.2.2011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864FC-360F-4305-A9F6-B42DBBDF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31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9864FC-360F-4305-A9F6-B42DBBDF2D1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166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1E051-BE06-483F-8A94-CDBE16D34C7F}" type="datetime1">
              <a:rPr lang="cs-CZ" smtClean="0"/>
              <a:t>28.2.2011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F5A08-B7E9-4E7D-8FB8-152A8E071599}" type="datetime1">
              <a:rPr lang="cs-CZ" smtClean="0"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9B83F-4BD7-4727-B258-092A96EB0041}" type="datetime1">
              <a:rPr lang="cs-CZ" smtClean="0"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5EB08F-8A03-4C24-8F75-293F39A3CF64}" type="datetime1">
              <a:rPr lang="cs-CZ" smtClean="0"/>
              <a:t>28.2.2011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815F-C5E5-4BAB-AECC-0BC2F3DFB9AA}" type="datetime1">
              <a:rPr lang="cs-CZ" smtClean="0"/>
              <a:t>28.2.2011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D2E5A-88F7-4465-B119-3179D2878C9A}" type="datetime1">
              <a:rPr lang="cs-CZ" smtClean="0"/>
              <a:t>28.2.2011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8106-20B3-4E40-805A-73E93526E9F0}" type="datetime1">
              <a:rPr lang="cs-CZ" smtClean="0"/>
              <a:t>28.2.2011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687A-786D-4AD4-B70D-407EFF1CFE82}" type="datetime1">
              <a:rPr lang="cs-CZ" smtClean="0"/>
              <a:t>28.2.2011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9F09E-F3E2-4EA8-A885-067A0498D3FD}" type="datetime1">
              <a:rPr lang="cs-CZ" smtClean="0"/>
              <a:t>28.2.2011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EE1AEC9-9569-4EE6-8419-772129A54835}" type="datetime1">
              <a:rPr lang="cs-CZ" smtClean="0"/>
              <a:t>28.2.2011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673A4-AAF6-4B29-9D30-30813DC52EDA}" type="datetime1">
              <a:rPr lang="cs-CZ" smtClean="0"/>
              <a:t>28.2.2011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smtClean="0"/>
              <a:t>1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7252C0-7AE0-46BA-8B27-9186F348E294}" type="datetime1">
              <a:rPr lang="cs-CZ" smtClean="0"/>
              <a:t>28.2.2011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1</a:t>
            </a: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62BF99C-52E7-4555-BF79-AA30EBEBE68E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800" dirty="0" smtClean="0"/>
              <a:t>Pedagogická fakulta UK</a:t>
            </a:r>
            <a:endParaRPr lang="cs-CZ" sz="4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8800" dirty="0" smtClean="0"/>
              <a:t>Sběr dat do RIV</a:t>
            </a:r>
            <a:endParaRPr lang="cs-CZ" sz="8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42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Marcel </a:t>
            </a:r>
            <a:r>
              <a:rPr lang="cs-CZ" dirty="0" err="1" smtClean="0"/>
              <a:t>Goliaš</a:t>
            </a:r>
            <a:r>
              <a:rPr lang="cs-CZ" dirty="0" smtClean="0"/>
              <a:t>, </a:t>
            </a:r>
            <a:r>
              <a:rPr lang="cs-CZ" dirty="0" err="1" smtClean="0"/>
              <a:t>DiS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marcel.golias@pedf.cuni.cz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43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5536" y="476672"/>
            <a:ext cx="1981200" cy="667544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OBSAH</a:t>
            </a:r>
            <a:endParaRPr lang="cs-CZ" sz="40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2555776" y="457200"/>
            <a:ext cx="6248400" cy="5715000"/>
          </a:xfrm>
        </p:spPr>
        <p:txBody>
          <a:bodyPr>
            <a:normAutofit/>
          </a:bodyPr>
          <a:lstStyle/>
          <a:p>
            <a:r>
              <a:rPr lang="cs-CZ" sz="4800" dirty="0" smtClean="0"/>
              <a:t>Představení instituce</a:t>
            </a:r>
          </a:p>
          <a:p>
            <a:r>
              <a:rPr lang="cs-CZ" sz="4800" dirty="0" smtClean="0"/>
              <a:t>Sběr – historie</a:t>
            </a:r>
          </a:p>
          <a:p>
            <a:r>
              <a:rPr lang="cs-CZ" sz="4800" dirty="0" smtClean="0"/>
              <a:t>Sběr – současnost</a:t>
            </a:r>
          </a:p>
          <a:p>
            <a:r>
              <a:rPr lang="cs-CZ" sz="4800" dirty="0" smtClean="0"/>
              <a:t>Naše zkušenosti</a:t>
            </a:r>
            <a:endParaRPr lang="cs-CZ" sz="4800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A5C1E85-9B9B-402C-956F-2E99C394AC1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9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457200"/>
            <a:ext cx="8291264" cy="57150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cs-CZ" sz="4000" b="1" dirty="0" smtClean="0">
                <a:solidFill>
                  <a:schemeClr val="tx2"/>
                </a:solidFill>
              </a:rPr>
              <a:t>Pedagogická fakulta UK</a:t>
            </a:r>
          </a:p>
          <a:p>
            <a:pPr marL="0" indent="0">
              <a:buFont typeface="Wingdings 2"/>
              <a:buNone/>
            </a:pPr>
            <a:endParaRPr lang="cs-CZ" sz="4000" b="1" dirty="0" smtClean="0"/>
          </a:p>
          <a:p>
            <a:r>
              <a:rPr lang="cs-CZ" sz="4000" dirty="0" smtClean="0"/>
              <a:t>Humanitní zaměření</a:t>
            </a:r>
          </a:p>
          <a:p>
            <a:r>
              <a:rPr lang="cs-CZ" sz="4000" dirty="0" smtClean="0"/>
              <a:t>Výsledky typu J, B, C, D</a:t>
            </a:r>
          </a:p>
          <a:p>
            <a:r>
              <a:rPr lang="cs-CZ" sz="4000" dirty="0" smtClean="0"/>
              <a:t>Ročně 1000 výsledků</a:t>
            </a:r>
          </a:p>
          <a:p>
            <a:r>
              <a:rPr lang="cs-CZ" sz="4000" dirty="0" smtClean="0"/>
              <a:t>50% RIV</a:t>
            </a:r>
          </a:p>
          <a:p>
            <a:r>
              <a:rPr lang="cs-CZ" sz="4000" dirty="0" smtClean="0"/>
              <a:t>95% dat se vkládá před ukončením</a:t>
            </a:r>
          </a:p>
          <a:p>
            <a:endParaRPr lang="cs-CZ" sz="4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90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260648"/>
            <a:ext cx="8291264" cy="64087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cs-CZ" sz="4000" b="1" dirty="0" smtClean="0">
                <a:solidFill>
                  <a:schemeClr val="tx2"/>
                </a:solidFill>
              </a:rPr>
              <a:t>Sběr – historie 					1/3</a:t>
            </a:r>
          </a:p>
          <a:p>
            <a:r>
              <a:rPr lang="cs-CZ" sz="4000" dirty="0" smtClean="0"/>
              <a:t>1994-1998	Tištěné formuláře</a:t>
            </a:r>
          </a:p>
          <a:p>
            <a:pPr marL="0" indent="0">
              <a:buNone/>
            </a:pP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4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789996"/>
            <a:ext cx="6552728" cy="473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260648"/>
            <a:ext cx="8291264" cy="64087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cs-CZ" sz="4000" b="1" dirty="0" smtClean="0">
                <a:solidFill>
                  <a:schemeClr val="tx2"/>
                </a:solidFill>
              </a:rPr>
              <a:t>Sběr – historie 					2/3</a:t>
            </a:r>
          </a:p>
          <a:p>
            <a:r>
              <a:rPr lang="cs-CZ" sz="4000" dirty="0" smtClean="0"/>
              <a:t>1999-2007	Elektronické formuláře</a:t>
            </a:r>
          </a:p>
          <a:p>
            <a:pPr marL="0" indent="0">
              <a:buNone/>
            </a:pPr>
            <a:endParaRPr lang="cs-CZ" sz="4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5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3" y="1772816"/>
            <a:ext cx="6480721" cy="474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50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260648"/>
            <a:ext cx="8291264" cy="64087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cs-CZ" sz="4000" b="1" dirty="0" smtClean="0">
                <a:solidFill>
                  <a:schemeClr val="tx2"/>
                </a:solidFill>
              </a:rPr>
              <a:t>Sběr – historie 					3/3</a:t>
            </a:r>
          </a:p>
          <a:p>
            <a:r>
              <a:rPr lang="cs-CZ" sz="4000" dirty="0" smtClean="0"/>
              <a:t>2008-2010	Vlastní aplikace</a:t>
            </a:r>
          </a:p>
          <a:p>
            <a:pPr marL="0" indent="0">
              <a:buNone/>
            </a:pPr>
            <a:endParaRPr lang="cs-CZ" sz="40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6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697724"/>
            <a:ext cx="6984776" cy="489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26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260648"/>
            <a:ext cx="8291264" cy="64087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cs-CZ" sz="4000" b="1" dirty="0" smtClean="0">
                <a:solidFill>
                  <a:schemeClr val="tx2"/>
                </a:solidFill>
              </a:rPr>
              <a:t>Sběr – současnost</a:t>
            </a:r>
          </a:p>
          <a:p>
            <a:r>
              <a:rPr lang="cs-CZ" sz="4000" dirty="0" smtClean="0"/>
              <a:t>2010/2011	Přechod na OBD</a:t>
            </a:r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96" y="1726857"/>
            <a:ext cx="7812360" cy="4582463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6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 txBox="1">
            <a:spLocks/>
          </p:cNvSpPr>
          <p:nvPr/>
        </p:nvSpPr>
        <p:spPr>
          <a:xfrm>
            <a:off x="457200" y="457200"/>
            <a:ext cx="8291264" cy="571500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cs-CZ" sz="4000" b="1" dirty="0" smtClean="0">
                <a:solidFill>
                  <a:schemeClr val="tx2"/>
                </a:solidFill>
              </a:rPr>
              <a:t>Naše zkušenosti </a:t>
            </a:r>
            <a:r>
              <a:rPr lang="cs-CZ" sz="3600" b="1" dirty="0" smtClean="0">
                <a:solidFill>
                  <a:schemeClr val="tx2"/>
                </a:solidFill>
              </a:rPr>
              <a:t>(klíčové problémy)</a:t>
            </a:r>
          </a:p>
          <a:p>
            <a:pPr marL="0" indent="0">
              <a:buNone/>
            </a:pPr>
            <a:endParaRPr lang="cs-CZ" sz="1600" dirty="0" smtClean="0"/>
          </a:p>
          <a:p>
            <a:r>
              <a:rPr lang="cs-CZ" sz="4000" dirty="0" smtClean="0"/>
              <a:t>Složitost systému odrazuje</a:t>
            </a:r>
          </a:p>
          <a:p>
            <a:r>
              <a:rPr lang="cs-CZ" sz="4000" dirty="0" smtClean="0"/>
              <a:t>Body = honba za kvantitou</a:t>
            </a:r>
          </a:p>
          <a:p>
            <a:r>
              <a:rPr lang="cs-CZ" sz="4000" dirty="0" smtClean="0"/>
              <a:t>Chybí jasná pravidla </a:t>
            </a:r>
            <a:r>
              <a:rPr lang="cs-CZ" sz="2800" dirty="0" smtClean="0"/>
              <a:t>(opatření rektora)</a:t>
            </a:r>
          </a:p>
          <a:p>
            <a:r>
              <a:rPr lang="cs-CZ" sz="4000" dirty="0" smtClean="0"/>
              <a:t>Komunikace vedení se zpracovateli</a:t>
            </a:r>
          </a:p>
          <a:p>
            <a:r>
              <a:rPr lang="cs-CZ" sz="4000" dirty="0" smtClean="0"/>
              <a:t>Vhodné pracovní podmínky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15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260648"/>
            <a:ext cx="8291264" cy="6408712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cs-CZ" sz="4000" b="1" dirty="0" smtClean="0">
                <a:solidFill>
                  <a:schemeClr val="tx2"/>
                </a:solidFill>
              </a:rPr>
              <a:t>Speciální webové stránky</a:t>
            </a:r>
          </a:p>
          <a:p>
            <a:r>
              <a:rPr lang="cs-CZ" sz="4000" dirty="0" smtClean="0"/>
              <a:t>2009</a:t>
            </a:r>
            <a:r>
              <a:rPr lang="cs-CZ" sz="4000" dirty="0"/>
              <a:t>	</a:t>
            </a:r>
            <a:r>
              <a:rPr lang="cs-CZ" sz="4000" dirty="0" smtClean="0"/>
              <a:t>	Webové stránky </a:t>
            </a:r>
            <a:r>
              <a:rPr lang="cs-CZ" sz="4000" dirty="0" err="1" smtClean="0"/>
              <a:t>biblio</a:t>
            </a:r>
            <a:endParaRPr lang="cs-CZ" sz="4000" dirty="0" smtClean="0"/>
          </a:p>
          <a:p>
            <a:pPr marL="0" indent="0">
              <a:buNone/>
            </a:pP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F99C-52E7-4555-BF79-AA30EBEBE68E}" type="slidenum">
              <a:rPr lang="cs-CZ" smtClean="0"/>
              <a:t>9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57" y="1747080"/>
            <a:ext cx="7337243" cy="470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52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171</TotalTime>
  <Words>110</Words>
  <Application>Microsoft Office PowerPoint</Application>
  <PresentationFormat>Předvádění na obrazovce (4:3)</PresentationFormat>
  <Paragraphs>45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Papír</vt:lpstr>
      <vt:lpstr>Sběr dat do RIV</vt:lpstr>
      <vt:lpstr>OBSAH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Sběr dat do RIV</dc:title>
  <dc:creator>goldfish</dc:creator>
  <cp:lastModifiedBy>goldfish</cp:lastModifiedBy>
  <cp:revision>27</cp:revision>
  <dcterms:created xsi:type="dcterms:W3CDTF">2011-02-23T07:19:01Z</dcterms:created>
  <dcterms:modified xsi:type="dcterms:W3CDTF">2011-02-28T08:31:44Z</dcterms:modified>
</cp:coreProperties>
</file>