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EAFD-66A1-4DB3-AD87-4CBBA3829BC5}" type="datetimeFigureOut">
              <a:rPr lang="cs-CZ" smtClean="0"/>
              <a:pPr/>
              <a:t>6.3.2012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377E-7808-4A43-BD1D-695F217DD44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EAFD-66A1-4DB3-AD87-4CBBA3829BC5}" type="datetimeFigureOut">
              <a:rPr lang="cs-CZ" smtClean="0"/>
              <a:pPr/>
              <a:t>6.3.2012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377E-7808-4A43-BD1D-695F217DD44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EAFD-66A1-4DB3-AD87-4CBBA3829BC5}" type="datetimeFigureOut">
              <a:rPr lang="cs-CZ" smtClean="0"/>
              <a:pPr/>
              <a:t>6.3.2012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377E-7808-4A43-BD1D-695F217DD44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EAFD-66A1-4DB3-AD87-4CBBA3829BC5}" type="datetimeFigureOut">
              <a:rPr lang="cs-CZ" smtClean="0"/>
              <a:pPr/>
              <a:t>6.3.2012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377E-7808-4A43-BD1D-695F217DD44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EAFD-66A1-4DB3-AD87-4CBBA3829BC5}" type="datetimeFigureOut">
              <a:rPr lang="cs-CZ" smtClean="0"/>
              <a:pPr/>
              <a:t>6.3.2012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377E-7808-4A43-BD1D-695F217DD44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EAFD-66A1-4DB3-AD87-4CBBA3829BC5}" type="datetimeFigureOut">
              <a:rPr lang="cs-CZ" smtClean="0"/>
              <a:pPr/>
              <a:t>6.3.2012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377E-7808-4A43-BD1D-695F217DD44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EAFD-66A1-4DB3-AD87-4CBBA3829BC5}" type="datetimeFigureOut">
              <a:rPr lang="cs-CZ" smtClean="0"/>
              <a:pPr/>
              <a:t>6.3.2012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377E-7808-4A43-BD1D-695F217DD44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EAFD-66A1-4DB3-AD87-4CBBA3829BC5}" type="datetimeFigureOut">
              <a:rPr lang="cs-CZ" smtClean="0"/>
              <a:pPr/>
              <a:t>6.3.2012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377E-7808-4A43-BD1D-695F217DD44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EAFD-66A1-4DB3-AD87-4CBBA3829BC5}" type="datetimeFigureOut">
              <a:rPr lang="cs-CZ" smtClean="0"/>
              <a:pPr/>
              <a:t>6.3.2012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377E-7808-4A43-BD1D-695F217DD44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EAFD-66A1-4DB3-AD87-4CBBA3829BC5}" type="datetimeFigureOut">
              <a:rPr lang="cs-CZ" smtClean="0"/>
              <a:pPr/>
              <a:t>6.3.2012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377E-7808-4A43-BD1D-695F217DD44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EAFD-66A1-4DB3-AD87-4CBBA3829BC5}" type="datetimeFigureOut">
              <a:rPr lang="cs-CZ" smtClean="0"/>
              <a:pPr/>
              <a:t>6.3.2012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377E-7808-4A43-BD1D-695F217DD44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DEAFD-66A1-4DB3-AD87-4CBBA3829BC5}" type="datetimeFigureOut">
              <a:rPr lang="cs-CZ" smtClean="0"/>
              <a:pPr/>
              <a:t>6.3.2012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4377E-7808-4A43-BD1D-695F217DD44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poradu.cz/dil.php?dil=fussbar-svycarsko/" TargetMode="External"/><Relationship Id="rId2" Type="http://schemas.openxmlformats.org/officeDocument/2006/relationships/hyperlink" Target="http://www.archivporadu.cz/dil.php?dil=svycarske-syry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tv.sms.cz/televize/CT2/20110719/1380203576_Cestomanie?porad_stav=archiv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RablovaR@seznam.cz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poradu.cz/dil.php?dil=holandske-klapani/" TargetMode="External"/><Relationship Id="rId2" Type="http://schemas.openxmlformats.org/officeDocument/2006/relationships/hyperlink" Target="http://www.archivporadu.cz/dil.php?dil=koreni-kvetinove-kralovstvi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Documents and Settings\cichar.ZSPROVAZNICKA\Local Settings\Temporary Internet Files\Content.IE5\WYEOPIYX\MC9004392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259632" y="299695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C000"/>
                </a:solidFill>
              </a:rPr>
              <a:t>Se školní knihovnou na cestách</a:t>
            </a:r>
            <a:endParaRPr lang="cs-CZ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jfun\users\cichar\Fotky z akcí ŠIC\Fotky z akcí ŠIC 2010-2011\S knihovnou na cestách 2011\Holandsko\větrní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1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Švýcarsko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Základní informace:</a:t>
            </a:r>
          </a:p>
          <a:p>
            <a:r>
              <a:rPr lang="cs-CZ" dirty="0" smtClean="0"/>
              <a:t>(mapa, hl. město, měna, úřední jazyk,…)</a:t>
            </a:r>
          </a:p>
          <a:p>
            <a:r>
              <a:rPr lang="cs-CZ" b="1" dirty="0" smtClean="0"/>
              <a:t>Historie:</a:t>
            </a:r>
          </a:p>
          <a:p>
            <a:r>
              <a:rPr lang="cs-CZ" dirty="0" smtClean="0"/>
              <a:t>Wilhelm Tell</a:t>
            </a:r>
          </a:p>
          <a:p>
            <a:r>
              <a:rPr lang="cs-CZ" dirty="0" smtClean="0"/>
              <a:t>tradice výroby hodinek</a:t>
            </a:r>
          </a:p>
          <a:p>
            <a:r>
              <a:rPr lang="cs-CZ" b="1" dirty="0" smtClean="0"/>
              <a:t>Literatura:</a:t>
            </a:r>
          </a:p>
          <a:p>
            <a:r>
              <a:rPr lang="cs-CZ" dirty="0" smtClean="0"/>
              <a:t>Heidi, děvčátko z hor</a:t>
            </a:r>
          </a:p>
          <a:p>
            <a:r>
              <a:rPr lang="cs-CZ" dirty="0" smtClean="0"/>
              <a:t>Švýcarský Robinzon</a:t>
            </a:r>
          </a:p>
          <a:p>
            <a:r>
              <a:rPr lang="cs-CZ" b="1" dirty="0" smtClean="0"/>
              <a:t>Co ochutnat?</a:t>
            </a:r>
          </a:p>
          <a:p>
            <a:r>
              <a:rPr lang="cs-CZ" dirty="0" smtClean="0"/>
              <a:t>sýry, raclette, fondue, rösti,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čokoláda Toblerone</a:t>
            </a:r>
          </a:p>
          <a:p>
            <a:r>
              <a:rPr lang="cs-CZ" b="1" dirty="0" smtClean="0"/>
              <a:t>Aktivita:</a:t>
            </a:r>
          </a:p>
          <a:p>
            <a:r>
              <a:rPr lang="cs-CZ" dirty="0"/>
              <a:t>s</a:t>
            </a:r>
            <a:r>
              <a:rPr lang="cs-CZ" dirty="0" smtClean="0"/>
              <a:t>lepá mapa, video ukázka, ochutnávka čokolády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Turistické cíle:</a:t>
            </a:r>
          </a:p>
          <a:p>
            <a:r>
              <a:rPr lang="cs-CZ" dirty="0" smtClean="0"/>
              <a:t>Dům Alberta Einsteina - muzeum </a:t>
            </a:r>
          </a:p>
          <a:p>
            <a:r>
              <a:rPr lang="cs-CZ" dirty="0" smtClean="0"/>
              <a:t>Alpy</a:t>
            </a:r>
          </a:p>
          <a:p>
            <a:r>
              <a:rPr lang="cs-CZ" dirty="0" smtClean="0"/>
              <a:t>Bern</a:t>
            </a:r>
          </a:p>
          <a:p>
            <a:r>
              <a:rPr lang="cs-CZ" dirty="0" smtClean="0"/>
              <a:t>projížďka lanovkou</a:t>
            </a:r>
          </a:p>
          <a:p>
            <a:r>
              <a:rPr lang="cs-CZ" b="1" dirty="0" smtClean="0"/>
              <a:t>Suvenýr:</a:t>
            </a:r>
          </a:p>
          <a:p>
            <a:r>
              <a:rPr lang="cs-CZ" dirty="0" smtClean="0"/>
              <a:t>hodinky</a:t>
            </a:r>
          </a:p>
          <a:p>
            <a:r>
              <a:rPr lang="cs-CZ" b="1" dirty="0" smtClean="0"/>
              <a:t>Odkaz na videa:</a:t>
            </a:r>
          </a:p>
          <a:p>
            <a:r>
              <a:rPr lang="cs-CZ" dirty="0" smtClean="0">
                <a:solidFill>
                  <a:schemeClr val="accent4">
                    <a:lumMod val="10000"/>
                  </a:schemeClr>
                </a:solidFill>
                <a:hlinkClick r:id="rId2"/>
              </a:rPr>
              <a:t>http://www.</a:t>
            </a:r>
            <a:r>
              <a:rPr lang="cs-CZ" dirty="0" err="1" smtClean="0">
                <a:solidFill>
                  <a:schemeClr val="accent4">
                    <a:lumMod val="10000"/>
                  </a:schemeClr>
                </a:solidFill>
                <a:hlinkClick r:id="rId2"/>
              </a:rPr>
              <a:t>archivporadu.cz</a:t>
            </a:r>
            <a:r>
              <a:rPr lang="cs-CZ" dirty="0" smtClean="0">
                <a:solidFill>
                  <a:schemeClr val="accent4">
                    <a:lumMod val="10000"/>
                  </a:schemeClr>
                </a:solidFill>
                <a:hlinkClick r:id="rId2"/>
              </a:rPr>
              <a:t>/</a:t>
            </a:r>
            <a:r>
              <a:rPr lang="cs-CZ" dirty="0" err="1" smtClean="0">
                <a:solidFill>
                  <a:schemeClr val="accent4">
                    <a:lumMod val="10000"/>
                  </a:schemeClr>
                </a:solidFill>
                <a:hlinkClick r:id="rId2"/>
              </a:rPr>
              <a:t>dil.php</a:t>
            </a:r>
            <a:r>
              <a:rPr lang="cs-CZ" dirty="0" smtClean="0">
                <a:solidFill>
                  <a:schemeClr val="accent4">
                    <a:lumMod val="10000"/>
                  </a:schemeClr>
                </a:solidFill>
                <a:hlinkClick r:id="rId2"/>
              </a:rPr>
              <a:t>?</a:t>
            </a:r>
            <a:r>
              <a:rPr lang="cs-CZ" dirty="0" err="1" smtClean="0">
                <a:solidFill>
                  <a:schemeClr val="accent4">
                    <a:lumMod val="10000"/>
                  </a:schemeClr>
                </a:solidFill>
                <a:hlinkClick r:id="rId2"/>
              </a:rPr>
              <a:t>dil</a:t>
            </a:r>
            <a:r>
              <a:rPr lang="cs-CZ" dirty="0" smtClean="0">
                <a:solidFill>
                  <a:schemeClr val="accent4">
                    <a:lumMod val="10000"/>
                  </a:schemeClr>
                </a:solidFill>
                <a:hlinkClick r:id="rId2"/>
              </a:rPr>
              <a:t>=</a:t>
            </a:r>
            <a:r>
              <a:rPr lang="cs-CZ" dirty="0" err="1" smtClean="0">
                <a:solidFill>
                  <a:schemeClr val="accent4">
                    <a:lumMod val="10000"/>
                  </a:schemeClr>
                </a:solidFill>
                <a:hlinkClick r:id="rId2"/>
              </a:rPr>
              <a:t>svycarske</a:t>
            </a:r>
            <a:r>
              <a:rPr lang="cs-CZ" dirty="0" smtClean="0">
                <a:solidFill>
                  <a:schemeClr val="accent4">
                    <a:lumMod val="10000"/>
                  </a:schemeClr>
                </a:solidFill>
                <a:hlinkClick r:id="rId2"/>
              </a:rPr>
              <a:t>-</a:t>
            </a:r>
            <a:r>
              <a:rPr lang="cs-CZ" dirty="0" err="1" smtClean="0">
                <a:solidFill>
                  <a:schemeClr val="accent4">
                    <a:lumMod val="10000"/>
                  </a:schemeClr>
                </a:solidFill>
                <a:hlinkClick r:id="rId2"/>
              </a:rPr>
              <a:t>syry</a:t>
            </a:r>
            <a:r>
              <a:rPr lang="cs-CZ" dirty="0" smtClean="0">
                <a:solidFill>
                  <a:schemeClr val="accent4">
                    <a:lumMod val="10000"/>
                  </a:schemeClr>
                </a:solidFill>
                <a:hlinkClick r:id="rId2"/>
              </a:rPr>
              <a:t>/</a:t>
            </a:r>
            <a:endParaRPr lang="cs-CZ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archivporadu.cz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dil.php</a:t>
            </a:r>
            <a:r>
              <a:rPr lang="cs-CZ" dirty="0" smtClean="0">
                <a:hlinkClick r:id="rId3"/>
              </a:rPr>
              <a:t>?</a:t>
            </a:r>
            <a:r>
              <a:rPr lang="cs-CZ" dirty="0" err="1" smtClean="0">
                <a:hlinkClick r:id="rId3"/>
              </a:rPr>
              <a:t>dil</a:t>
            </a:r>
            <a:r>
              <a:rPr lang="cs-CZ" dirty="0" smtClean="0">
                <a:hlinkClick r:id="rId3"/>
              </a:rPr>
              <a:t>=</a:t>
            </a:r>
            <a:r>
              <a:rPr lang="cs-CZ" dirty="0" err="1" smtClean="0">
                <a:hlinkClick r:id="rId3"/>
              </a:rPr>
              <a:t>fussbar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svycarsko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tajfun\users\cichar\Fotky z akcí ŠIC\Fotky z akcí ŠIC 2010-2011\S knihovnou na cestách 2011\Švýcarsko\P8090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1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tajfun\users\cichar\Fotky z akcí ŠIC\Fotky z akcí ŠIC 2010-2011\S knihovnou na cestách 2011\Švýcarsko\slepa_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8613" y="-301625"/>
            <a:ext cx="9802813" cy="746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Vietnam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Základní informace:</a:t>
            </a:r>
          </a:p>
          <a:p>
            <a:r>
              <a:rPr lang="cs-CZ" dirty="0" smtClean="0"/>
              <a:t>(mapa, hl. město, měna, úřední jazyk,…)</a:t>
            </a:r>
          </a:p>
          <a:p>
            <a:r>
              <a:rPr lang="cs-CZ" b="1" dirty="0" smtClean="0"/>
              <a:t>Historie:</a:t>
            </a:r>
          </a:p>
          <a:p>
            <a:r>
              <a:rPr lang="cs-CZ" dirty="0" smtClean="0"/>
              <a:t>Ho Či Min</a:t>
            </a:r>
          </a:p>
          <a:p>
            <a:r>
              <a:rPr lang="cs-CZ" dirty="0" smtClean="0"/>
              <a:t>vietnamky</a:t>
            </a:r>
          </a:p>
          <a:p>
            <a:r>
              <a:rPr lang="cs-CZ" dirty="0" smtClean="0"/>
              <a:t>zajímavosti ze školy</a:t>
            </a:r>
          </a:p>
          <a:p>
            <a:r>
              <a:rPr lang="cs-CZ" b="1" dirty="0" smtClean="0"/>
              <a:t>Co ochutnat?</a:t>
            </a:r>
          </a:p>
          <a:p>
            <a:r>
              <a:rPr lang="cs-CZ" dirty="0" smtClean="0"/>
              <a:t>jarní závitky, rýžové nudle, psí maso???</a:t>
            </a:r>
          </a:p>
          <a:p>
            <a:r>
              <a:rPr lang="cs-CZ" b="1" dirty="0" smtClean="0"/>
              <a:t>Aktivita:</a:t>
            </a:r>
          </a:p>
          <a:p>
            <a:r>
              <a:rPr lang="cs-CZ" dirty="0" smtClean="0"/>
              <a:t>konzumace lentilek čínskými hůlkami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Turistické cíle:</a:t>
            </a:r>
          </a:p>
          <a:p>
            <a:r>
              <a:rPr lang="cs-CZ" dirty="0" smtClean="0"/>
              <a:t>Hanoj – Divadlo vodních loutek</a:t>
            </a:r>
          </a:p>
          <a:p>
            <a:r>
              <a:rPr lang="cs-CZ" dirty="0" smtClean="0"/>
              <a:t>Ho Či Minovo mauzoleum</a:t>
            </a:r>
          </a:p>
          <a:p>
            <a:r>
              <a:rPr lang="cs-CZ" dirty="0" smtClean="0"/>
              <a:t>Mekong – plovoucí trhy</a:t>
            </a:r>
          </a:p>
          <a:p>
            <a:r>
              <a:rPr lang="cs-CZ" b="1" dirty="0" smtClean="0"/>
              <a:t>Suvenýr:</a:t>
            </a:r>
          </a:p>
          <a:p>
            <a:r>
              <a:rPr lang="cs-CZ" dirty="0" smtClean="0"/>
              <a:t>Vietnamec s kloboukem</a:t>
            </a:r>
          </a:p>
          <a:p>
            <a:r>
              <a:rPr lang="cs-CZ" dirty="0" smtClean="0"/>
              <a:t>Balónek štěstí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tajfun\users\cichar\Fotky z akcí ŠIC\Fotky z akcí ŠIC 2010-2011\S knihovnou na cestách 2011\Vietnam\P8110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tajfun\users\cichar\Fotky z akcí ŠIC\Fotky z akcí ŠIC 2010-2011\S knihovnou na cestách 2011\Vietnam\P8110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1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tajfun\users\cichar\Fotky z akcí ŠIC\Fotky z akcí ŠIC 2010-2011\S knihovnou na cestách 2011\Vietnam\P811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1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Řecko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Základní informace:</a:t>
            </a:r>
          </a:p>
          <a:p>
            <a:r>
              <a:rPr lang="cs-CZ" dirty="0" smtClean="0"/>
              <a:t>(mapa, hl. město, měna, úřední jazyk,…)</a:t>
            </a:r>
          </a:p>
          <a:p>
            <a:r>
              <a:rPr lang="cs-CZ" b="1" dirty="0" smtClean="0"/>
              <a:t>Historie:</a:t>
            </a:r>
          </a:p>
          <a:p>
            <a:r>
              <a:rPr lang="cs-CZ" dirty="0" smtClean="0"/>
              <a:t>Olympijské hry</a:t>
            </a:r>
          </a:p>
          <a:p>
            <a:r>
              <a:rPr lang="cs-CZ" dirty="0" smtClean="0"/>
              <a:t>zajímavosti ze školy</a:t>
            </a:r>
          </a:p>
          <a:p>
            <a:r>
              <a:rPr lang="cs-CZ" b="1" dirty="0" smtClean="0"/>
              <a:t>Literatura:</a:t>
            </a:r>
          </a:p>
          <a:p>
            <a:r>
              <a:rPr lang="cs-CZ" dirty="0" smtClean="0"/>
              <a:t>Ezopovy bajky</a:t>
            </a:r>
          </a:p>
          <a:p>
            <a:r>
              <a:rPr lang="cs-CZ" dirty="0" smtClean="0"/>
              <a:t>Staré řecké báje a pověsti</a:t>
            </a:r>
          </a:p>
          <a:p>
            <a:r>
              <a:rPr lang="cs-CZ" b="1" dirty="0" smtClean="0"/>
              <a:t>Co ochutnat?</a:t>
            </a:r>
          </a:p>
          <a:p>
            <a:r>
              <a:rPr lang="cs-CZ" dirty="0" smtClean="0"/>
              <a:t>saláty, olivy, tsatsiky, souvlaki, gyros</a:t>
            </a:r>
          </a:p>
          <a:p>
            <a:r>
              <a:rPr lang="cs-CZ" b="1" dirty="0" smtClean="0"/>
              <a:t>Aktivita:</a:t>
            </a:r>
          </a:p>
          <a:p>
            <a:r>
              <a:rPr lang="cs-CZ" dirty="0" smtClean="0"/>
              <a:t>videoukázka, čtení bajek a jejich vysvětlení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Turistické cíle:</a:t>
            </a:r>
          </a:p>
          <a:p>
            <a:r>
              <a:rPr lang="cs-CZ" dirty="0" smtClean="0"/>
              <a:t>Korfu – pláže oceněné Modrou vlajkou</a:t>
            </a:r>
          </a:p>
          <a:p>
            <a:r>
              <a:rPr lang="cs-CZ" dirty="0" smtClean="0"/>
              <a:t>Athény – Akropolis</a:t>
            </a:r>
          </a:p>
          <a:p>
            <a:r>
              <a:rPr lang="cs-CZ" dirty="0" smtClean="0"/>
              <a:t>Dinoýsovo divadlo</a:t>
            </a:r>
          </a:p>
          <a:p>
            <a:r>
              <a:rPr lang="cs-CZ" dirty="0" smtClean="0"/>
              <a:t>Kréta – túry, soutěsky Samaria</a:t>
            </a:r>
          </a:p>
          <a:p>
            <a:r>
              <a:rPr lang="cs-CZ" b="1" dirty="0" smtClean="0"/>
              <a:t>Suvenýr:</a:t>
            </a:r>
          </a:p>
          <a:p>
            <a:r>
              <a:rPr lang="cs-CZ" dirty="0" smtClean="0"/>
              <a:t>mušle</a:t>
            </a:r>
          </a:p>
          <a:p>
            <a:r>
              <a:rPr lang="cs-CZ" dirty="0" smtClean="0"/>
              <a:t>Loďka</a:t>
            </a:r>
          </a:p>
          <a:p>
            <a:r>
              <a:rPr lang="cs-CZ" b="1" dirty="0" smtClean="0"/>
              <a:t>Odkaz na video:</a:t>
            </a:r>
          </a:p>
          <a:p>
            <a:pPr>
              <a:defRPr/>
            </a:pPr>
            <a:r>
              <a:rPr lang="cs-CZ" u="sng" dirty="0" smtClean="0">
                <a:hlinkClick r:id="rId2"/>
              </a:rPr>
              <a:t>http://tv.sms.cz/televize/CT2/20110719/1380203576_Cestomanie?porad_stav=archiv</a:t>
            </a:r>
            <a:endParaRPr lang="cs-CZ" dirty="0" smtClean="0"/>
          </a:p>
          <a:p>
            <a:pPr>
              <a:defRPr/>
            </a:pPr>
            <a:endParaRPr lang="cs-CZ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tajfun\users\cichar\Fotky z akcí ŠIC\Fotky z akcí ŠIC 2010-2011\S knihovnou na cestách 2011\Řecko\P8100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1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Popis projektu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000" b="1" dirty="0" smtClean="0"/>
              <a:t>Termín realizace projektu: 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srpnový týden , 3 hod. denně, cestovní pasy</a:t>
            </a:r>
          </a:p>
          <a:p>
            <a:pPr>
              <a:lnSpc>
                <a:spcPct val="80000"/>
              </a:lnSpc>
            </a:pPr>
            <a:r>
              <a:rPr lang="cs-CZ" sz="2000" b="1" dirty="0" smtClean="0"/>
              <a:t>Forma:</a:t>
            </a:r>
            <a:r>
              <a:rPr lang="cs-CZ" sz="20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prezentace PowerPoint,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video ukázky (TV pořad Koření),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výtvarná dílna,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pracovní list, slepá mapa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…aj.</a:t>
            </a:r>
          </a:p>
          <a:p>
            <a:pPr>
              <a:lnSpc>
                <a:spcPct val="80000"/>
              </a:lnSpc>
            </a:pPr>
            <a:r>
              <a:rPr lang="cs-CZ" sz="2000" b="1" dirty="0" smtClean="0"/>
              <a:t>Využití projektu: 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zábavná hodina zeměpisu</a:t>
            </a:r>
            <a:r>
              <a:rPr lang="cs-CZ" sz="2000" dirty="0" smtClean="0"/>
              <a:t>, rodinná výchova</a:t>
            </a:r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sz="2000" dirty="0" smtClean="0"/>
              <a:t>podpora multikulturní výchovy,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podpora četby a knihovny,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prevence sociopatologických jevů</a:t>
            </a:r>
          </a:p>
          <a:p>
            <a:endParaRPr lang="cs-CZ" sz="20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Použité zdroje:</a:t>
            </a:r>
          </a:p>
          <a:p>
            <a:r>
              <a:rPr lang="cs-CZ" sz="2000" dirty="0" smtClean="0"/>
              <a:t>Cílková, E. </a:t>
            </a:r>
            <a:r>
              <a:rPr lang="cs-CZ" sz="2000" b="1" i="1" dirty="0" smtClean="0"/>
              <a:t>Náměty pro multikulturní výchovu : poznáváme jiné národy. </a:t>
            </a:r>
            <a:r>
              <a:rPr lang="cs-CZ" sz="2000" dirty="0" smtClean="0"/>
              <a:t>Vyd. 1. Praha : Portál, 2007.</a:t>
            </a:r>
          </a:p>
          <a:p>
            <a:r>
              <a:rPr lang="cs-CZ" sz="2000" dirty="0" smtClean="0"/>
              <a:t>Kocourková, Jarmila. </a:t>
            </a:r>
            <a:r>
              <a:rPr lang="cs-CZ" sz="2000" b="1" i="1" dirty="0" smtClean="0"/>
              <a:t>Etiketa na cesty, aneb Jiný kraj, jiný mrav. </a:t>
            </a:r>
            <a:r>
              <a:rPr lang="cs-CZ" sz="2000" dirty="0" smtClean="0"/>
              <a:t>Vyd. 1. Velké Bílovice : TeMi CZ, 2009.</a:t>
            </a:r>
            <a:endParaRPr lang="cs-CZ" sz="2000" dirty="0"/>
          </a:p>
        </p:txBody>
      </p:sp>
      <p:pic>
        <p:nvPicPr>
          <p:cNvPr id="6" name="Picture 7" descr="http://www.academiaknihy.cz/eshop-images/small/etiketa-na-ces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461933"/>
            <a:ext cx="1512168" cy="218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ttp://www.bookshop.cz/data/product/0113433-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509120"/>
            <a:ext cx="1512168" cy="217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Autor projektu: </a:t>
            </a:r>
            <a:r>
              <a:rPr lang="cs-CZ" sz="2800" dirty="0" smtClean="0"/>
              <a:t>Bc. Romana </a:t>
            </a:r>
            <a:r>
              <a:rPr lang="cs-CZ" sz="2800" dirty="0" err="1" smtClean="0"/>
              <a:t>Ráblová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b="1" dirty="0" smtClean="0"/>
              <a:t>Fotografie: </a:t>
            </a:r>
            <a:r>
              <a:rPr lang="cs-CZ" sz="2800" dirty="0" smtClean="0"/>
              <a:t>Archiv Školního informačního centra, ZŠ Ostrava – </a:t>
            </a:r>
            <a:r>
              <a:rPr lang="cs-CZ" sz="2800" dirty="0" err="1" smtClean="0"/>
              <a:t>Hrabůvka</a:t>
            </a:r>
            <a:r>
              <a:rPr lang="cs-CZ" sz="2800" dirty="0" smtClean="0"/>
              <a:t>, Provaznická 64, </a:t>
            </a:r>
            <a:r>
              <a:rPr lang="cs-CZ" sz="2800" dirty="0" err="1" smtClean="0"/>
              <a:t>p.o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Kontaktní údaje: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E-mail: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  <a:hlinkClick r:id="rId2"/>
              </a:rPr>
              <a:t>RablovaR@seznam.cz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tajfun\users\cichar\Fotky z akcí ŠIC\Fotky z akcí ŠIC 2010-2011\S knihovnou na cestách 2011\cestovní pasy\P8080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tajfun\users\cichar\Fotky z akcí ŠIC\Fotky z akcí ŠIC 2010-2011\S knihovnou na cestách 2011\cestovní pasy\P808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1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Francie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Základní informace:</a:t>
            </a:r>
          </a:p>
          <a:p>
            <a:r>
              <a:rPr lang="cs-CZ" dirty="0" smtClean="0"/>
              <a:t>(mapa, hl. město, měna, úřední jazyk,…)</a:t>
            </a:r>
          </a:p>
          <a:p>
            <a:r>
              <a:rPr lang="cs-CZ" b="1" dirty="0" smtClean="0"/>
              <a:t>Historie:</a:t>
            </a:r>
          </a:p>
          <a:p>
            <a:r>
              <a:rPr lang="cs-CZ" dirty="0" smtClean="0"/>
              <a:t>Napoleon („napoleonský komplex“)</a:t>
            </a:r>
          </a:p>
          <a:p>
            <a:r>
              <a:rPr lang="cs-CZ" b="1" dirty="0" smtClean="0"/>
              <a:t>Literatura:</a:t>
            </a:r>
          </a:p>
          <a:p>
            <a:r>
              <a:rPr lang="cs-CZ" dirty="0" smtClean="0"/>
              <a:t>Charles Perrault – sběratel lidových pohádek</a:t>
            </a:r>
          </a:p>
          <a:p>
            <a:r>
              <a:rPr lang="cs-CZ" b="1" dirty="0" smtClean="0"/>
              <a:t>Co ochutnat?</a:t>
            </a:r>
          </a:p>
          <a:p>
            <a:r>
              <a:rPr lang="cs-CZ" dirty="0" smtClean="0"/>
              <a:t>sýry, palačinky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Turistické cíle: </a:t>
            </a:r>
          </a:p>
          <a:p>
            <a:r>
              <a:rPr lang="cs-CZ" dirty="0" smtClean="0"/>
              <a:t>Paříž – Eiffelova věž</a:t>
            </a:r>
          </a:p>
          <a:p>
            <a:r>
              <a:rPr lang="cs-CZ" dirty="0" smtClean="0"/>
              <a:t>Saint Tropez – film Četník ze Saint Tropez</a:t>
            </a:r>
          </a:p>
          <a:p>
            <a:r>
              <a:rPr lang="cs-CZ" dirty="0" smtClean="0"/>
              <a:t>Louvre – muzeum</a:t>
            </a:r>
          </a:p>
          <a:p>
            <a:r>
              <a:rPr lang="cs-CZ" dirty="0" smtClean="0"/>
              <a:t>Alpy</a:t>
            </a:r>
          </a:p>
          <a:p>
            <a:r>
              <a:rPr lang="cs-CZ" b="1" dirty="0" smtClean="0"/>
              <a:t>Suvenýr:</a:t>
            </a:r>
          </a:p>
          <a:p>
            <a:r>
              <a:rPr lang="cs-CZ" dirty="0" smtClean="0"/>
              <a:t>klobouk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tajfun\users\cichar\Fotky z akcí ŠIC\Fotky z akcí ŠIC 2010-2011\S knihovnou na cestách 2011\Francie\klobou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Holandsko=Nizozemsko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b="1" dirty="0" smtClean="0"/>
              <a:t>Základní informace:</a:t>
            </a:r>
          </a:p>
          <a:p>
            <a:r>
              <a:rPr lang="cs-CZ" sz="2400" dirty="0" smtClean="0"/>
              <a:t>(mapa, hl. město, měna, úřední jazyk,…)</a:t>
            </a:r>
          </a:p>
          <a:p>
            <a:r>
              <a:rPr lang="cs-CZ" sz="2400" b="1" dirty="0" smtClean="0"/>
              <a:t>Historie:</a:t>
            </a:r>
          </a:p>
          <a:p>
            <a:r>
              <a:rPr lang="cs-CZ" sz="2400" dirty="0" smtClean="0"/>
              <a:t>větrné mlýny, dřeváky</a:t>
            </a:r>
          </a:p>
          <a:p>
            <a:r>
              <a:rPr lang="cs-CZ" sz="2400" b="1" dirty="0" smtClean="0"/>
              <a:t>Literatura:</a:t>
            </a:r>
          </a:p>
          <a:p>
            <a:r>
              <a:rPr lang="cs-CZ" sz="2400" dirty="0" smtClean="0"/>
              <a:t>Deník Anny Frankové</a:t>
            </a:r>
          </a:p>
          <a:p>
            <a:r>
              <a:rPr lang="cs-CZ" sz="2400" b="1" dirty="0" smtClean="0"/>
              <a:t>Co ochutnat?</a:t>
            </a:r>
          </a:p>
          <a:p>
            <a:r>
              <a:rPr lang="cs-CZ" sz="2400" dirty="0" smtClean="0"/>
              <a:t>slanečci, sýry, pokrmy z jednoho hrnce</a:t>
            </a:r>
          </a:p>
          <a:p>
            <a:r>
              <a:rPr lang="cs-CZ" sz="2400" b="1" dirty="0" smtClean="0"/>
              <a:t>Aktivita:</a:t>
            </a:r>
          </a:p>
          <a:p>
            <a:r>
              <a:rPr lang="cs-CZ" sz="2400" dirty="0" smtClean="0"/>
              <a:t>puzzle, video ukázka</a:t>
            </a:r>
          </a:p>
          <a:p>
            <a:pPr>
              <a:buNone/>
            </a:pPr>
            <a:endParaRPr lang="cs-CZ" sz="2400" dirty="0" smtClean="0"/>
          </a:p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b="1" dirty="0" smtClean="0"/>
              <a:t>Turistické cíle: </a:t>
            </a:r>
          </a:p>
          <a:p>
            <a:r>
              <a:rPr lang="cs-CZ" sz="2400" dirty="0" smtClean="0"/>
              <a:t>Aalsmeer – květinová burza</a:t>
            </a:r>
          </a:p>
          <a:p>
            <a:r>
              <a:rPr lang="cs-CZ" sz="2400" dirty="0" smtClean="0"/>
              <a:t>Alkmaar – sýrový trh</a:t>
            </a:r>
          </a:p>
          <a:p>
            <a:r>
              <a:rPr lang="cs-CZ" sz="2400" dirty="0" smtClean="0"/>
              <a:t>Naarden – muzeum J.A. Komenského</a:t>
            </a:r>
          </a:p>
          <a:p>
            <a:r>
              <a:rPr lang="cs-CZ" sz="2400" dirty="0" smtClean="0"/>
              <a:t>Dům Anny Frankové</a:t>
            </a:r>
          </a:p>
          <a:p>
            <a:r>
              <a:rPr lang="cs-CZ" sz="2400" b="1" dirty="0" smtClean="0"/>
              <a:t>Suvenýr:</a:t>
            </a:r>
          </a:p>
          <a:p>
            <a:r>
              <a:rPr lang="cs-CZ" sz="2600" dirty="0" smtClean="0"/>
              <a:t>tulipány, větrníky</a:t>
            </a:r>
          </a:p>
          <a:p>
            <a:r>
              <a:rPr lang="cs-CZ" sz="2600" b="1" dirty="0" smtClean="0"/>
              <a:t>Odkaz na videa:</a:t>
            </a:r>
          </a:p>
          <a:p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archivporadu.cz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dil.php</a:t>
            </a:r>
            <a:r>
              <a:rPr lang="cs-CZ" sz="2400" dirty="0" smtClean="0">
                <a:hlinkClick r:id="rId2"/>
              </a:rPr>
              <a:t>?</a:t>
            </a:r>
            <a:r>
              <a:rPr lang="cs-CZ" sz="2400" dirty="0" err="1" smtClean="0">
                <a:hlinkClick r:id="rId2"/>
              </a:rPr>
              <a:t>dil</a:t>
            </a:r>
            <a:r>
              <a:rPr lang="cs-CZ" sz="2400" dirty="0" smtClean="0">
                <a:hlinkClick r:id="rId2"/>
              </a:rPr>
              <a:t>=</a:t>
            </a:r>
            <a:r>
              <a:rPr lang="cs-CZ" sz="2400" dirty="0" err="1" smtClean="0">
                <a:hlinkClick r:id="rId2"/>
              </a:rPr>
              <a:t>koreni</a:t>
            </a:r>
            <a:r>
              <a:rPr lang="cs-CZ" sz="2400" dirty="0" smtClean="0">
                <a:hlinkClick r:id="rId2"/>
              </a:rPr>
              <a:t>-</a:t>
            </a:r>
            <a:r>
              <a:rPr lang="cs-CZ" sz="2400" dirty="0" err="1" smtClean="0">
                <a:hlinkClick r:id="rId2"/>
              </a:rPr>
              <a:t>kvetinove</a:t>
            </a:r>
            <a:r>
              <a:rPr lang="cs-CZ" sz="2400" dirty="0" smtClean="0">
                <a:hlinkClick r:id="rId2"/>
              </a:rPr>
              <a:t>-</a:t>
            </a:r>
            <a:r>
              <a:rPr lang="cs-CZ" sz="2400" dirty="0" err="1" smtClean="0">
                <a:hlinkClick r:id="rId2"/>
              </a:rPr>
              <a:t>kralovstvi</a:t>
            </a:r>
            <a:r>
              <a:rPr lang="cs-CZ" sz="2400" dirty="0" smtClean="0">
                <a:hlinkClick r:id="rId2"/>
              </a:rPr>
              <a:t>/</a:t>
            </a:r>
            <a:endParaRPr lang="cs-CZ" sz="2400" dirty="0" smtClean="0"/>
          </a:p>
          <a:p>
            <a:r>
              <a:rPr lang="cs-CZ" sz="2400" dirty="0" smtClean="0">
                <a:solidFill>
                  <a:schemeClr val="bg1"/>
                </a:solidFill>
                <a:hlinkClick r:id="rId3"/>
              </a:rPr>
              <a:t>http://www.</a:t>
            </a:r>
            <a:r>
              <a:rPr lang="cs-CZ" sz="2400" dirty="0" err="1" smtClean="0">
                <a:solidFill>
                  <a:schemeClr val="bg1"/>
                </a:solidFill>
                <a:hlinkClick r:id="rId3"/>
              </a:rPr>
              <a:t>archivporadu.cz</a:t>
            </a:r>
            <a:r>
              <a:rPr lang="cs-CZ" sz="2400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cs-CZ" sz="2400" dirty="0" err="1" smtClean="0">
                <a:solidFill>
                  <a:schemeClr val="bg1"/>
                </a:solidFill>
                <a:hlinkClick r:id="rId3"/>
              </a:rPr>
              <a:t>dil.php</a:t>
            </a:r>
            <a:r>
              <a:rPr lang="cs-CZ" sz="2400" dirty="0" smtClean="0">
                <a:solidFill>
                  <a:schemeClr val="bg1"/>
                </a:solidFill>
                <a:hlinkClick r:id="rId3"/>
              </a:rPr>
              <a:t>?</a:t>
            </a:r>
            <a:r>
              <a:rPr lang="cs-CZ" sz="2400" dirty="0" err="1" smtClean="0">
                <a:solidFill>
                  <a:schemeClr val="bg1"/>
                </a:solidFill>
                <a:hlinkClick r:id="rId3"/>
              </a:rPr>
              <a:t>dil</a:t>
            </a:r>
            <a:r>
              <a:rPr lang="cs-CZ" sz="2400" dirty="0" smtClean="0">
                <a:solidFill>
                  <a:schemeClr val="bg1"/>
                </a:solidFill>
                <a:hlinkClick r:id="rId3"/>
              </a:rPr>
              <a:t>=</a:t>
            </a:r>
            <a:r>
              <a:rPr lang="cs-CZ" sz="2400" dirty="0" err="1" smtClean="0">
                <a:solidFill>
                  <a:schemeClr val="bg1"/>
                </a:solidFill>
                <a:hlinkClick r:id="rId3"/>
              </a:rPr>
              <a:t>holandske</a:t>
            </a:r>
            <a:r>
              <a:rPr lang="cs-CZ" sz="2400" dirty="0" smtClean="0">
                <a:solidFill>
                  <a:schemeClr val="bg1"/>
                </a:solidFill>
                <a:hlinkClick r:id="rId3"/>
              </a:rPr>
              <a:t>-</a:t>
            </a:r>
            <a:r>
              <a:rPr lang="cs-CZ" sz="2400" dirty="0" err="1" smtClean="0">
                <a:solidFill>
                  <a:schemeClr val="bg1"/>
                </a:solidFill>
                <a:hlinkClick r:id="rId3"/>
              </a:rPr>
              <a:t>klapani</a:t>
            </a:r>
            <a:r>
              <a:rPr lang="cs-CZ" sz="2400" dirty="0" smtClean="0">
                <a:solidFill>
                  <a:schemeClr val="bg1"/>
                </a:solidFill>
                <a:hlinkClick r:id="rId3"/>
              </a:rPr>
              <a:t>/</a:t>
            </a:r>
            <a:endParaRPr lang="cs-CZ" sz="2400" dirty="0" smtClean="0">
              <a:solidFill>
                <a:schemeClr val="bg1"/>
              </a:solidFill>
            </a:endParaRPr>
          </a:p>
          <a:p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\\tajfun\users\cichar\Fotky z akcí ŠIC\Fotky z akcí ŠIC 2010-2011\S knihovnou na cestách 2011\Holandsko\P808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5964237" cy="4473575"/>
          </a:xfrm>
          <a:prstGeom prst="rect">
            <a:avLst/>
          </a:prstGeom>
          <a:noFill/>
        </p:spPr>
      </p:pic>
      <p:pic>
        <p:nvPicPr>
          <p:cNvPr id="7172" name="Picture 4" descr="\\tajfun\users\cichar\Fotky z akcí ŠIC\Fotky z akcí ŠIC 2010-2011\S knihovnou na cestách 2011\Holandsko\P8080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789040"/>
            <a:ext cx="2411760" cy="1808980"/>
          </a:xfrm>
          <a:prstGeom prst="rect">
            <a:avLst/>
          </a:prstGeom>
          <a:noFill/>
        </p:spPr>
      </p:pic>
      <p:pic>
        <p:nvPicPr>
          <p:cNvPr id="7173" name="Picture 5" descr="\\tajfun\users\cichar\Fotky z akcí ŠIC\Fotky z akcí ŠIC 2010-2011\S knihovnou na cestách 2011\Holandsko\P8080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124744"/>
            <a:ext cx="2400310" cy="1800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tajfun\users\cichar\Fotky z akcí ŠIC\Fotky z akcí ŠIC 2010-2011\S knihovnou na cestách 2011\Holandsko\P808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1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503</Words>
  <Application>Microsoft Office PowerPoint</Application>
  <PresentationFormat>Předvádění na obrazovce (4:3)</PresentationFormat>
  <Paragraphs>123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Prezentace aplikace PowerPoint</vt:lpstr>
      <vt:lpstr>Popis projektu</vt:lpstr>
      <vt:lpstr>Prezentace aplikace PowerPoint</vt:lpstr>
      <vt:lpstr>Prezentace aplikace PowerPoint</vt:lpstr>
      <vt:lpstr>Francie</vt:lpstr>
      <vt:lpstr>Prezentace aplikace PowerPoint</vt:lpstr>
      <vt:lpstr>Holandsko=Nizozemsko</vt:lpstr>
      <vt:lpstr>Prezentace aplikace PowerPoint</vt:lpstr>
      <vt:lpstr>Prezentace aplikace PowerPoint</vt:lpstr>
      <vt:lpstr>Prezentace aplikace PowerPoint</vt:lpstr>
      <vt:lpstr>Švýcarsko</vt:lpstr>
      <vt:lpstr>Prezentace aplikace PowerPoint</vt:lpstr>
      <vt:lpstr>Prezentace aplikace PowerPoint</vt:lpstr>
      <vt:lpstr>Vietnam</vt:lpstr>
      <vt:lpstr>Prezentace aplikace PowerPoint</vt:lpstr>
      <vt:lpstr>Prezentace aplikace PowerPoint</vt:lpstr>
      <vt:lpstr>Prezentace aplikace PowerPoint</vt:lpstr>
      <vt:lpstr>Řecko</vt:lpstr>
      <vt:lpstr>Prezentace aplikace PowerPoint</vt:lpstr>
      <vt:lpstr>Autor projektu: Bc. Romana Ráblová Fotografie: Archiv Školního informačního centra, ZŠ Ostrava – Hrabůvka, Provaznická 64, p.o.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cichar</dc:creator>
  <cp:lastModifiedBy>Romana Ráblová</cp:lastModifiedBy>
  <cp:revision>15</cp:revision>
  <dcterms:created xsi:type="dcterms:W3CDTF">2012-02-13T07:41:51Z</dcterms:created>
  <dcterms:modified xsi:type="dcterms:W3CDTF">2012-03-06T15:38:46Z</dcterms:modified>
</cp:coreProperties>
</file>