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9"/>
  </p:notesMasterIdLst>
  <p:sldIdLst>
    <p:sldId id="288" r:id="rId2"/>
    <p:sldId id="287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76" r:id="rId11"/>
    <p:sldId id="274" r:id="rId12"/>
    <p:sldId id="272" r:id="rId13"/>
    <p:sldId id="273" r:id="rId14"/>
    <p:sldId id="271" r:id="rId15"/>
    <p:sldId id="279" r:id="rId16"/>
    <p:sldId id="270" r:id="rId17"/>
    <p:sldId id="256" r:id="rId18"/>
    <p:sldId id="269" r:id="rId19"/>
    <p:sldId id="257" r:id="rId20"/>
    <p:sldId id="283" r:id="rId21"/>
    <p:sldId id="284" r:id="rId22"/>
    <p:sldId id="285" r:id="rId23"/>
    <p:sldId id="280" r:id="rId24"/>
    <p:sldId id="278" r:id="rId25"/>
    <p:sldId id="275" r:id="rId26"/>
    <p:sldId id="277" r:id="rId27"/>
    <p:sldId id="282" r:id="rId2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8" d="100"/>
          <a:sy n="78" d="100"/>
        </p:scale>
        <p:origin x="-1158" y="-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3310A-505E-4891-859D-4B49A5D3E7CD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165B4-DB31-4B3C-911E-B0EAC16DB2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22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165B4-DB31-4B3C-911E-B0EAC16DB2A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97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4213330"/>
            <a:ext cx="7382935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762743"/>
            <a:ext cx="7179733" cy="36237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1" y="757238"/>
            <a:ext cx="7179733" cy="362373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2" y="526552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926299" y="491424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6201"/>
            <a:ext cx="5723468" cy="137106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2802467"/>
            <a:ext cx="5712179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4018194"/>
            <a:ext cx="1213821" cy="273844"/>
          </a:xfrm>
        </p:spPr>
        <p:txBody>
          <a:bodyPr/>
          <a:lstStyle/>
          <a:p>
            <a:fld id="{8C04E108-422C-4FC0-91C2-393C8E02F894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5" y="4018194"/>
            <a:ext cx="5034845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4018194"/>
            <a:ext cx="554023" cy="273844"/>
          </a:xfrm>
        </p:spPr>
        <p:txBody>
          <a:bodyPr/>
          <a:lstStyle>
            <a:lvl1pPr algn="ctr">
              <a:defRPr/>
            </a:lvl1pPr>
          </a:lstStyle>
          <a:p>
            <a:fld id="{70528884-B969-41D8-8B3C-811731973A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E108-422C-4FC0-91C2-393C8E02F894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8884-B969-41D8-8B3C-811731973A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94268"/>
            <a:ext cx="1430867" cy="35729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2" y="829735"/>
            <a:ext cx="5178779" cy="3302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E108-422C-4FC0-91C2-393C8E02F894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8884-B969-41D8-8B3C-811731973A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E108-422C-4FC0-91C2-393C8E02F894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8884-B969-41D8-8B3C-811731973A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1679573"/>
            <a:ext cx="6254044" cy="1021556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2794001"/>
            <a:ext cx="6231467" cy="982133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E108-422C-4FC0-91C2-393C8E02F894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8884-B969-41D8-8B3C-811731973A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E108-422C-4FC0-91C2-393C8E02F894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8884-B969-41D8-8B3C-811731973A5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1591055"/>
            <a:ext cx="3200400" cy="270205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1589485"/>
            <a:ext cx="3200400" cy="270390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1591734"/>
            <a:ext cx="2939521" cy="615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1591733"/>
            <a:ext cx="2944368" cy="61722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E108-422C-4FC0-91C2-393C8E02F894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8884-B969-41D8-8B3C-811731973A5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208276"/>
            <a:ext cx="3227832" cy="20848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208610"/>
            <a:ext cx="3227832" cy="20848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E108-422C-4FC0-91C2-393C8E02F894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8884-B969-41D8-8B3C-811731973A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E108-422C-4FC0-91C2-393C8E02F894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8884-B969-41D8-8B3C-811731973A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8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3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7" y="452628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5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9" y="432054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20465"/>
            <a:ext cx="567831" cy="425873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1515032"/>
            <a:ext cx="3064827" cy="112727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863245"/>
            <a:ext cx="3020792" cy="346911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2717811"/>
            <a:ext cx="3048891" cy="15753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4414254"/>
            <a:ext cx="1213821" cy="273844"/>
          </a:xfrm>
        </p:spPr>
        <p:txBody>
          <a:bodyPr/>
          <a:lstStyle/>
          <a:p>
            <a:fld id="{8C04E108-422C-4FC0-91C2-393C8E02F894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4371946"/>
            <a:ext cx="3522607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4422721"/>
            <a:ext cx="554023" cy="273844"/>
          </a:xfrm>
        </p:spPr>
        <p:txBody>
          <a:bodyPr/>
          <a:lstStyle/>
          <a:p>
            <a:fld id="{70528884-B969-41D8-8B3C-811731973A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8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5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431827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3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9" y="452940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20465"/>
            <a:ext cx="567831" cy="425873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1515618"/>
            <a:ext cx="3063240" cy="1124712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6" y="905454"/>
            <a:ext cx="2913863" cy="340455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2715768"/>
            <a:ext cx="3044952" cy="157734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7" y="4416553"/>
            <a:ext cx="1213821" cy="273844"/>
          </a:xfrm>
        </p:spPr>
        <p:txBody>
          <a:bodyPr/>
          <a:lstStyle/>
          <a:p>
            <a:fld id="{8C04E108-422C-4FC0-91C2-393C8E02F894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0" y="4373278"/>
            <a:ext cx="3319043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4425020"/>
            <a:ext cx="554023" cy="273844"/>
          </a:xfrm>
        </p:spPr>
        <p:txBody>
          <a:bodyPr/>
          <a:lstStyle/>
          <a:p>
            <a:fld id="{70528884-B969-41D8-8B3C-811731973A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4551997"/>
            <a:ext cx="792099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431483"/>
            <a:ext cx="7696200" cy="428625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432054"/>
            <a:ext cx="7696200" cy="428625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2" y="204818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85945" y="152756"/>
            <a:ext cx="425196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4" y="613187"/>
            <a:ext cx="6965245" cy="90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1" y="1589443"/>
            <a:ext cx="6196405" cy="2702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9" y="4356864"/>
            <a:ext cx="1213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C04E108-422C-4FC0-91C2-393C8E02F894}" type="datetimeFigureOut">
              <a:rPr lang="cs-CZ" smtClean="0"/>
              <a:t>20.6.2013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4356864"/>
            <a:ext cx="55401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4356864"/>
            <a:ext cx="5540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0528884-B969-41D8-8B3C-811731973A5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ota.cz/" TargetMode="Externa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stemesknihou.cz/images/stories/loga/logod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50" y="954273"/>
            <a:ext cx="3808496" cy="17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dam.cz/img/201207020505_DTA-Team-20-let-klub-Domi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07783"/>
            <a:ext cx="2825504" cy="143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dam.cz/img/201207020503_dort-DTA-Domino-vyroci-20-Hrz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34" y="2807782"/>
            <a:ext cx="2831315" cy="14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70595" y="2438450"/>
            <a:ext cx="122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 let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63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23" y="735547"/>
            <a:ext cx="7125113" cy="693356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Tábor DTA</a:t>
            </a:r>
            <a:endParaRPr lang="cs-CZ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4" name="Picture 2" descr="http://img4.rajce.idnes.cz/d0404/0/995/995278_15e314410816420646fb5ec8298c6ff6/images/DSC_0109.JPG?v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29638"/>
            <a:ext cx="4326505" cy="26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mg4.rajce.idnes.cz/d0404/0/995/995278_15e314410816420646fb5ec8298c6ff6/images/DSC_0468.JPG?v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0914"/>
            <a:ext cx="2088232" cy="339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mail.centrum.cz/download.php?msg_id=0000000011fa00145e64025d3fae&amp;idx=6&amp;filename=DSC00818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4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globaltelesales.cz/pictures/life_in_brno/zelny_tr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3393"/>
            <a:ext cx="2998064" cy="224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aaam.info/wp-content/gallery/Location_Gallery/04-DAAAM-1993_Br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08" y="2499742"/>
            <a:ext cx="2998064" cy="224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joineusee.eu/DOCROOT/Campus%20Masar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894" y="413392"/>
            <a:ext cx="3116645" cy="20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czechuniversities-cyprus.com/p/easygallery/gallery/brno/cz-brno-1903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71" y="2499740"/>
            <a:ext cx="3078867" cy="22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Logo měs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25586"/>
            <a:ext cx="3960440" cy="6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litina.luzanky.cz/layout/header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54" y="1456566"/>
            <a:ext cx="295275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7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13132"/>
            <a:ext cx="7125113" cy="693356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Exkurze a reportáže</a:t>
            </a:r>
            <a:endParaRPr lang="cs-CZ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E:\litina\Litina_v_CRo_Br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4" y="1491630"/>
            <a:ext cx="3712384" cy="273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img9.rajce.idnes.cz/d0901/7/7074/7074779_4d52eb39e8259ba7431122104ee9b30f/images/IMG_8717.jpg?ver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90104"/>
            <a:ext cx="356058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04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E:\litina\DSCN3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3354">
            <a:off x="2771800" y="2587787"/>
            <a:ext cx="3528392" cy="192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litina\DSCN39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4400">
            <a:off x="1043608" y="897420"/>
            <a:ext cx="3456384" cy="18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img5.rajce.idnes.cz/d0508/7/7298/7298680_199817824e3035e85359759dfe086834/images/P1040277.jpg?ver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028">
            <a:off x="4784952" y="897419"/>
            <a:ext cx="3296227" cy="18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E:\litina\DSCN5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383">
            <a:off x="4838658" y="814858"/>
            <a:ext cx="3381302" cy="228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g5.rajce.idnes.cz/d0508/7/7298/7298680_199817824e3035e85359759dfe086834/images/IMG_1875.jpg?ver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984">
            <a:off x="3111478" y="1944090"/>
            <a:ext cx="4536504" cy="254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img5.rajce.idnes.cz/d0508/7/7298/7298680_199817824e3035e85359759dfe086834/images/P1040298.jpg?ver=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871">
            <a:off x="984316" y="979355"/>
            <a:ext cx="3190424" cy="216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3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444">
            <a:off x="956437" y="1638980"/>
            <a:ext cx="5004627" cy="209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27584" y="555526"/>
            <a:ext cx="7125113" cy="69335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Rozhovory s osobnostmi</a:t>
            </a:r>
            <a:endParaRPr lang="cs-CZ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9238">
            <a:off x="1707781" y="2664252"/>
            <a:ext cx="4333056" cy="191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876">
            <a:off x="1683247" y="723996"/>
            <a:ext cx="6530273" cy="236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3104">
            <a:off x="4109877" y="1921251"/>
            <a:ext cx="3707203" cy="17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6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1" y="2571750"/>
            <a:ext cx="7416823" cy="72008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Moderování, rozhovory:</a:t>
            </a: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 Velké Losiny</a:t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 Luhačovice</a:t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 Praha</a:t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 Ostrov nad Ohří</a:t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a další</a:t>
            </a:r>
            <a:endParaRPr lang="cs-CZ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0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img7.rajce.idnes.cz/d0702/5/5559/5559721_fc18c21521a459806268915c3e7a4126/images/IMG_5153.jpg?ve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9541"/>
            <a:ext cx="3672408" cy="203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E:\litina\DSCN39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699541"/>
            <a:ext cx="3698629" cy="203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img5.rajce.idnes.cz/d0508/7/7231/7231173_13754f15380ca4549b365d0a3130123c/images/IMG_9301.jpg?ver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7" y="2678762"/>
            <a:ext cx="3698628" cy="177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BQUExQUFBQWFhUUFRgWFxYUFhQWGRQYFBcWFBUYHCcfGBkkGRQYHy8gJCcpLCwsFh4xNTAqNSYrLCkBCQoKDgwOGg8PGiwlHB8sLiwsLCwqLikpLCwpKiwsKSksLCkpLCwpKSkpKSwpLCwsLCksLCwpLCwpLCwsKSwsLP/AABEIAJ8A8AMBIgACEQEDEQH/xAAcAAABBAMBAAAAAAAAAAAAAAAAAQMFBgIECAf/xABQEAABAwICBAgICggEBAcAAAABAAIRAwQSIQUGMUEHEyJRYXGBkTJSU5KhscHRFBUWI0JygpOi0iQzQ2JjsuHwCBc0c1SzwvElNWR0g6PD/8QAGgEBAAMBAQEAAAAAAAAAAAAAAAECBQMEBv/EADARAAIBAgQDBwMEAwAAAAAAAAABAgMRBBQhURJBYRMiMTIzUnEFFSOBkaHBQuHw/9oADAMBAAIRAxEAPwD3FCEIAQhCAEIQgBCEIAQklEoBUJJRKAVCSUSgFQklEoBUJJRKAVCJSSgFQklLKAEJJRKAVCEIAQhCAEIQgBCEIAQhCAFi90CTsRUeACSYAEknYANsryvWvW1908spktoAwBs4z953RzBQ3ZXLwg5uyLjpDX23pkhpNUjxIjzjl3KKqcJR+jQHbU9zVR6bE61q8UsQ+RoxwsEtS1v4Ra26lT7cR9oTLtf7k7qY6mk+squQEpcBtXJ15nRYemuROnXi6P02jqYE27XG6P7WOprfcoM3LR9JvePesTds8dnnN96jtJluxguSJo61XR/bO/D7lidZ7ry7/R7lDfDGeOzvCybd0/GHYnHPqOzguSJY6yXPl6nf/RY/KO58vU85RfHNOyT2O9yyDug+a73KeKRHDT6Ej8orny1TvR8pbny9Tv8A6KPz5nea73JHdR7j7k4pdRw0+hJ/Ki68s/0e5KNbLvyzu0N9yhvhI3kDrMJPhTfHb5w96njmOCnsidbrndj9r3tb7k43Xi6H02n7DVXzXafpN7x70Bw5x6FPaT3I7KGyLOzhBuBtFM9bSPUVtW3CW8H5ykwj90lvrn2KnQkIVlVluUdCD5HrWh9aaFzkx0P8R2TuzcexS4K8Ma4gggwRmCMiDzyvR9StbDXBo1T880SD5Ru8x4w3/wDdeyEuJHgq0uB6FtQkCVXOIIQhACEIQAklEry/hi4SjZM+DW7ouKjZc8baNM7I5nujsGfMg8TDhX4SaVCbWm7E/wDbYTs3hhduO879g3rx6vrtWPgBrB0CfSZUNZWdW5qQ0Fzjm4k7P3nEq3WOp1Bgms41Hbw3JvvK8eIxFOlpJ67Ghh6U5eVfqQLtbbg/tHepMnWGuf2j+8+9XelYWjdlBnbn60+19EbKNIfZCz39Qhygz3rDT5yPPnaXqn6bj2ysfhdU73FekMvmjZTYPshZ/Gh3Bo7AqP6i+VP+S+W3kebDjzsFTsDvYshb3B+jW8169H+N3dHcFj8bv51H3GfsX7/6GVj7jz0WFzuZV7nJfim68nV7nL0E6Wf4xSfG7/GPen3Gp7URlo7soHxLd+Srdzll8SXfkq3c5X8acqj9o4faKPlBW8o/zj71ZfUantRV4WO5QBoW88lW7nJfiy9H0LgfeK/fKSuP2tTznJW62XA/a1POJVlj5e0o8Mtzz11C9G6476iZe2738f28YvRnazVjtqOPWZ9aYqadfz+gKc/L2jKx3POy6538d240265rDaX9s+0L0T45d0dwSfHJ6O4Kc/L2fyQ8Ivced/GdUfTcFm3T9cbKr/OPqXoDtIg7WsPWAterxDsnUaZ+yB6QrrHrnAo8I+UitWGvFdh5cVBzOyPeFdtXNbmOqsq0zhqU3BxYdsbwOcESO1VfSOqlKoJonA7xTm0+5VYtqUakZse09o6ude6hWp1PJ+x460Jw0n+52jQrB7Q5pkOAcOkESD3JxULgd1wbe6Paxx+eoQyoP3TJY8dBAI62lXyV6TxioQhACEIQDV1cNpsc9xhrWlzjzNAknuC461g0y+9u6td8l1WoXRzAnkt7GwOxdUcIlzxeir138CoPObg/6lynoGnNwzrnuE+xVm+GLZemrySLloy1FvRwN8I5vdznr5hzLf0Zomvcl3FtLsO0khrR0FxIEpvArNq0xxtHNacJ4x8npyWBR/LNyka2KqOhSXAaDdQ7vxaf31P3rMahXfi0vvme9VK81nvmPINOBnGbiY6Ti3SmDrnd7AIziSXQOvsWjll0M/MVy6/IO65qX3zPel+QV1zUvvmKnO1kvIkVKTuhpfO7YEz8tboZYHE/aATLJ7B166LwNQbrmpfesQdQrnmo/esVIpaz6Qf4FNxyJya8+lHysvW+Gwg5bQ5vTv8A760yy6Dt65dzqFc/wfvWrH5A3P8AB+9YqX8qL5zoazOdmc7909BTvyiv2H5wBv0o5wOpyZZdB29cuI4P7j+D961HyAr89H71qm9C3DnUWlxkkA9hAPtUZpfjnVOSeTsAzy/7+xUVKLdjjnKox/l/X8ah9633rE8HtfxqH3rVH3j64DsDmucIkF0eok+hRlO/u3GAKc9LnD0lq6LDxLZmqWE8H1bx6H3gWJ1BrePb/ef0UG2reO2Cj2vI6N4WNS4uwYPE+eSO8DJTl47kZmruTZ1BreUt/PP5UnyDqeVt/Pd+VQbat2TE0POMdhjNZgXkxNAdbjHfhzU9hHcZituS51FqeVtvOf8AkWJ1HqeWtz9p/wCVQ+G7kjFbiNsuMDthSuhrSsXA1HU4+iaZJ55zjqR0VuVeJrLmQ91bPoVCx4hw6ZBB2EHeCozWKzFSljjlsEzzt3hWbWds3LRzUv8ArKiazZaRzgheF3p1FJGrTl21HvGpwS6wm00pQMwys4UKg3EVCA0nqfhK6pC4op1Sx4I2tdI6C0yPSF2nbVw9jXjY4Bw6iJHrW3e5ksdQhCEAhCEBUOFt0aFvP9sDvqNC5m1ZH6QOpx9C6V4Yv/JLv6rP+axc2arj5/7JXKv6cvg7UPOi70wrNqc75uqOap62tKrDCrDqW/OsP3mn8I9ywcL538Gj9Q9L9UUa+mjWfiZTqcp4iRmARtg9HNvKxutM04LTbMYSAQQfC5XgwBviJ6Fs6boPp3NQg03TUeQDBIPKMOBGyJE9IWlX049wDXU6MOBzwAO3zBnJbi1R40jG2pUQQQRi2hvF1QXfuggQZ2T71snT1MSPgozkuc8ukkSCYjr27M1rF1uADJzjI02nMyduIR3bln8cQ4sbb0SRizIEwJOYmNm7pUFjNoqubNNjyJgYA6HAF3K2wJnfzBZvvX0ZFS3FQkgnjJaWmCQ3OZ5MmelY3eibkOqMNNrHNIloLGxyS7xuZ4/sLGnd1aLjNOk5xE8vC7IF0TDsnbo5kRPIzqaSdXxMbSYxwOQYBLgQQZdiAHhT1lYUaTWOAuOTtdspvJ8IgQH5DKf7Eo/SlWvyHtpMBOWENZnBAlzpyzHpS028VONzHNyPIc0kQScJOHInm35oyD0/QJHEMjMYGQecYQmL76cGDBg82RzTur5HEMwzGBsTmYgRJ3npWF2M3joXD/Iy/wDIqerTWU6omtbwxtQSx3KqgmcVQkxyYlSDNL2+J7m1aLXnOSKbct+8yc+1bVzq9QaS5tNoyIOHLIiDlBlaXydowOSyIO0Yi4zzCNk8y7WOzlGWupu09P2st5dOY2ywAbfCE5bOyU3X07ZzGKmQM8iyNh6czu7VpDV+iRhwtkb3Nc0u6AMjlGzNLT0DQwkFjTnOIgsA6CSBHRtSxHd6j79YbMiCWRtiW5dG3LYh+s1riJxAnb4QI7sXsWp8S0YDeLZMzJxNGe7FgEjZAhYu0JSENwMBk5w457hMNEblPCO6PXWm7ao2BUY0yCSS0YozgkGd3qWzoiq1zy5jmuaXA8k4g0w4ET2LSttE0cWF9NmWXggEb+VzKWs7VjHtDAGiAcgOZ2Zj1qGtCsmrWRD6zH9KH+0P5nKJeFK6xn9L/wDib/M73KLqrMrvvWNrBr8SKNfNio8fvFdfamV8ejrN3PbUCevimg+lcjaYbFd/X7F1PwWVsWhrInyIHc4t9i2oO8U+hm1NJMtaEIVjmCEIQFO4XmzoW8+o091Ri5p1ZPz/ANl3sXT3CfRxaIvR/Bce4h3sXL+rn+oHU5cq/py+DvQ86Li16sWpToq1R+6w+l49gUAxqm9UHRcvHPTHocfzLCw7/IaeOX4GaOl9BA3VSoy9tWEvJDXVSC3oIgpuraVXNLX3uj3Agg8uD2HBluT2sWs9WjcvphlV2YjDc3DAQQDkA6Bt2Bab9arsCTa3Ebf9Xc5Dn8JayUrGMpVLaB8maJzdd22I5uis2MUySAac71vWVFtJpfWubQUKY5ZtxxlSXEw0SIEnoPtUP/mBVG2hcA/+7uujp6R3prSGsxrs4u5oXDKLvpipWrOY4EOa9gqmMozAIkE9asoSvqWc521LJpuytb9tStSuH06rMPGi4BpANOwlpaSAY2hRdpod1IzTvbDPbjfinPKORzLTZpb4PVLm1KlxWqsYC92K2ilk5rWcUS7ESWyZHNvT7Nc7hxhlGtUMA8m7u9h2bSpcGn3fAiMp20HrvRVWqIff2O4tw1cAB3nwJPektNWWtyfe2b25GBcYTLTyTiLDsQ/Wy6bGO2uGCQJN3c7TAH0ulNHXupBIpVyBl/qbnbIABnrUcMi3FUL5oek1tJrWuY5oaACx2Np6nb1q6TeQXkbYyTmrt+a1uyoQ4FzQYc5zyM4zc/MpjS58P6p9X9FztaR415tSs32sHFPwV6jgYkA55Z4ScPVzpynrZaBgBqVOnCHxPROcLCnoUPficKTiQRynYiMjEyCRE+hSR0DSwxxVvMRi39B8Bdmd+5bUiqOtFqMU1H5yBhFQcnLbO/qQda7Yk4qlQj6MB4MdKlG6EpAAGjbnLbz/AIU2zQlMT81bnM7Ts6PAQXh1Id2s1rgze4v5y15bOXPnG1ZDWu3lpFSpAHKyqTsg4c1I/EVOXHi7eDsG5u3MchYM0FTDYwUJnblPV4Ckm8CNuNarcuyqPgCGyKkzukg7JU9oS5xljgSQ4YgTMGScxOY35KOraKptLTxVF0CCAAcXS7kKT0YAKghrWjDsadm3bkIUPwKTcbaEbrD/AKs/7bP5nqMqqR1g/wBY7/bZ/M9Rzxmsmv6jNrCejH/uZTdN/r3dnqXT/BC6dCWf1HD/AO165i07+vd1N9S6a4Hh/wCCWf1X/wDNetql5F8GbV87+S6IQhdDkCEIQERrbb8ZYXTBtdb1gOs0nR6YXJegnRcM7R3grsiowEEHYRB6jkuN6NA0boNO1lXAesOwH1KlRXg10OlJ2ki8MUpquYux003/AM7FF01I6BMXdLpFQfhB9i+ew+lVGxitaLI/Ximz4Y6MXGYaZ+jEbznvhRw0Vc4QWPLtuIOqAgjLbnnsKmNf3MFyAW8o0wQ7lSIcRJjIxHpKgXaGa4SK9EcoOguII2mCCNv9VtxfdMyn5UN/DXNEGk2oQNpaRMYYlwd1dwW0bS6qNim5xYRkIDROWUOcTs6dyYpurho4uHCd1Nr46JwbRB9CeGhHOl3HNp7iC8NOLqAHVs3FTzOjRpfFsEivUdTcDGwvgQIg4xA7OdbFtZOJw0KrpgmQMBdm3kmX7A0z3hIKFKnlUeKmcQwtznDJxYZIOHI88rJtlSq5U3cVkc3vAH0YDSGg7Nym7A5c6KrtYTWqHi4EkuxEGRm1mL27ymabKbJLPnIbJFQACQQdjXZxOWcpx2hmU+Xx7KkNza0yd2ewwOtLSLD+qaWuAxQ4udi+qI7ewqGSegaqVMVswwBkchsHKIy6O0pvSzSS+PFPsTmqeL4MzF4Wc95549Sz0lX4tzn+KwnrgZLjzMp+dlRGkKjXGKLDhJAlkSBkDlO3btUpYX5eCXsp04MD5smREztHUow601jV8Lk458ERhAkjZs2q1Ub3FRFSMsJcchuGe5dG7HaStyKpcaerB0C3pkYiJwnIAnlerZzqSsrzGyXimx0nLiyeo7fQo+rrDV40ZjDxjxGEeCACBsVj0fccZSa+BmM8ht3pJ2Ikml4FS0jrBWZUc1lsx7RscGxi7J61t6O0q99NzqlJlNwmGlk4uTO2cs8kxpDTdTjIaYGNkZDwSNh51PaHuONp4oEyQcgFZuwaaXgQB03Vn9SzzD3KU0Lcue+XNDTBENEDb09aiNK6ceKjmthoAcBkNoO2YUzoHSHGszAkYZgRMtme9Q3oRKLsR+nT+lv/ANun63LReFv6YH6XU+pT9vvWm8LJxD75t4T0YlK02fn39nqC6g4JmRoWyH8Inve4rl/S2dep9aPQF1fqBb4NF2Tf/T0j5zA72rbp6QXwjMq6yfyWBCSEq6HIEIQgEK5R4Q9H8TpS8bzV31B1PIqj+crq9eFcO+rpZdMugORWaKbzzVGDKetkR9Qp4kp2ZA0HSARsIBHbn7Vv6KIFzRP75HnMICrGrekZHFOMOb4E7xtjrHq6lYOKBEH++1fO1YuhVuzbjavSaXMumn9SPhjA4PawgYTLQ4kGdm8Ee1Qh4HmkfrRMzkMI7BGQzWk3Sty0Q2u6OlrHHvhZDTd3/wAR+BnuXpzcF4Mz1g8QtE0bdPgmqtPIuy1ueQDhPXBz3elZ0uCBpM1KjXu5xib6itMacu/L/gal+Prvy/4GpnIe4ZXE7o3DwRua6adSjhgACo19QjqMpXcEL3+FVpAQfAY5ueXKG2DktMaeu/LjzGpRp688uPMambp+4nK4nobbOBcgy2s2RuIdhP1gIKePBFV+hWo08o5DKgPXJd/cqOGn7zy48xqU6fvfLjzApzdPnInLYgs+jtCfBqbaZeXkbXHeZzy2qP1rsHOtazmbQz0SJUL8dXflW/dha19pu64t01GOEZjixmOlTHE0m1qcMjWTvoaOsJtDat4nAKgLcGHJ58bjOfLn7FfdC6sVamjGPBYMVFzgM52OjdvXlPx9UnwKX3bVZbPWG74oBtVrWxk0MEAcy9NSvTVriOEq2t/ZFu0Ez4Jx3HO43CX7RhDvELYno2q76g6Fq1rBlQFg5Tm5kzkYnZvXmtbTD8WbKUg+TapzQ+sF0KcMexgk5BgU1K8FG7CwtV9Rujq/Te2qatRwqNe9phwHF4DDTEZ5CVNcG1m+rRqCW8lwzM5yCdm7+qqOkNM1BUdiZSc6SSTTbJO2fSt/QmsNwMQpmnTmJhgzhTOvBwuRlauq/s3Kmg6Zvbhld3gO5DQ4skOzLpEEj1ZpzUy3Aua9NjsVNoBYSZyB2Tv8LaobTOmKuMmoKTyYkmmM/wC4WOi9P1scMwMJES1jdiOrCULojK1b2JzStObusd0Ux3Nn2qPe3NPU3ETJJJJJJ2knaVGadveLZhafnH5DoB2uKzPWqd01orsadpciq1hje924ucfSYXYWhrXirajT8SlTZ5rA32Ll7U3V83V5b0GiQ57S7oY0hzz5rSurQt5KxjSd2KhCFJUEIQgBRmsGgad5bvoVhLHjaPCa4Ztc07iDmpNCA5c1y1Gr6PqxUEsJ+bqtya+Nn1XdHdzrVsdY3NyqDGOfY7t3O6/WuprqyZUaWVGtew5FrgHA9YKpWlOBjR9Uy1lSiT5J8DzXhwHZCpUpwqK00dIVJU3eLPJaWnqBHh4ehzXewFPN0rR8qzvI9atOieAkk1PhNUsAI4o0i15cJdOMOGR8HvK3X/4f6f0buoOum0+pwXjf0+kz2LHTKYzSNHytPz2j2rP4dSJ/W0vPZ71az/h/G68PbRj/APRNO4AHbrsfdH8yq/p1PcssfLYrguaflGee33oNyzxm+cPep53ADV3XVPtpu96adwB3G64odrX+5R9thuTn3sRDXt8ZveFmXDcW94UieAO58vb91T3LB3AHdeWt/wAf5VH22G5OfexoSOcd4TVwwFpEjvCkjwCXXlbb8X5Uh4BLvytt+L8qL6dFc/4Iz/Qq50e2d3eFJ0cIbEjvClRwB3flbb8f5Uv+QV15a2/H+VdJ4JT8WUWMtyKpVsm4tre8LdsyxrYxMH2h71Pf5AXXl7buqflWY4ALnfcW/c/3KZYNSjZshYyzvYqN5Tpl046fnt96ys61Jk/OUx9tvvVvHABX/wCJo+Y9PN/w/VN92z7t35lLwcXHhuRnHe9ij39ei4j5ymftArXo16LDOMdgcfUF6K3/AA+HfeDspE/9aY0rwBvZSJoXHHVJbDXMFJpE5kuxnd0KywkVHhuQ8W272KDd6xbqTftO9jff3KLoWz6tQAB1So8gAAFznHcABtXsuh+AajgYbitVxFoL2M4toDt7Q4h0jpV91f1LtLIfo9FrXHIvMueet7s46Ni7U6MKa7qOFStKb1ZXeC/g9+A0zVrAG5qCDsIpM24Ad7pzcegDdnfgkASrqcQQhCAEIQgBCEiAVCRCAIShCEAIQhACEIQCQiEqRAKhCRAKiEIQCQlQhACEiVACSEJUAkJUIQAhCEAIQhAf/9k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6" descr="data:image/jpeg;base64,/9j/4AAQSkZJRgABAQAAAQABAAD/2wCEAAkGBhQSEBQUExQUFBQWFhUUFRgWFxYUFhQWGRQYFBcWFBUYHCcfGBkkGRQYHy8gJCcpLCwsFh4xNTAqNSYrLCkBCQoKDgwOGg8PGiwlHB8sLiwsLCwqLikpLCwpKiwsKSksLCkpLCwpKSkpKSwpLCwsLCksLCwpLCwpLCwsKSwsLP/AABEIAJ8A8AMBIgACEQEDEQH/xAAcAAABBAMBAAAAAAAAAAAAAAAAAQMFBgIECAf/xABQEAABAwICBAgICggEBAcAAAABAAIRAwQSIQUGMUEHEyJRYXGBkTJSU5KhscHRFBUWI0JygpOi0iQzQ2JjsuHwCBc0c1SzwvElNWR0g6PD/8QAGgEBAAMBAQEAAAAAAAAAAAAAAAECBQMEBv/EADARAAIBAgQDBwMEAwAAAAAAAAABAgMRBBQhURJBYRMiMTIzUnEFFSOBkaHBQuHw/9oADAMBAAIRAxEAPwD3FCEIAQhCAEIQgBCEIAQklEoBUJJRKAVCSUSgFQklEoBUJJRKAVCJSSgFQklLKAEJJRKAVCEIAQhCAEIQgBCEIAQhCAFi90CTsRUeACSYAEknYANsryvWvW1908spktoAwBs4z953RzBQ3ZXLwg5uyLjpDX23pkhpNUjxIjzjl3KKqcJR+jQHbU9zVR6bE61q8UsQ+RoxwsEtS1v4Ra26lT7cR9oTLtf7k7qY6mk+squQEpcBtXJ15nRYemuROnXi6P02jqYE27XG6P7WOprfcoM3LR9JvePesTds8dnnN96jtJluxguSJo61XR/bO/D7lidZ7ry7/R7lDfDGeOzvCybd0/GHYnHPqOzguSJY6yXPl6nf/RY/KO58vU85RfHNOyT2O9yyDug+a73KeKRHDT6Ej8orny1TvR8pbny9Tv8A6KPz5nea73JHdR7j7k4pdRw0+hJ/Ki68s/0e5KNbLvyzu0N9yhvhI3kDrMJPhTfHb5w96njmOCnsidbrndj9r3tb7k43Xi6H02n7DVXzXafpN7x70Bw5x6FPaT3I7KGyLOzhBuBtFM9bSPUVtW3CW8H5ykwj90lvrn2KnQkIVlVluUdCD5HrWh9aaFzkx0P8R2TuzcexS4K8Ma4gggwRmCMiDzyvR9StbDXBo1T880SD5Ru8x4w3/wDdeyEuJHgq0uB6FtQkCVXOIIQhACEIQAklEry/hi4SjZM+DW7ouKjZc8baNM7I5nujsGfMg8TDhX4SaVCbWm7E/wDbYTs3hhduO879g3rx6vrtWPgBrB0CfSZUNZWdW5qQ0Fzjm4k7P3nEq3WOp1Bgms41Hbw3JvvK8eIxFOlpJ67Ghh6U5eVfqQLtbbg/tHepMnWGuf2j+8+9XelYWjdlBnbn60+19EbKNIfZCz39Qhygz3rDT5yPPnaXqn6bj2ysfhdU73FekMvmjZTYPshZ/Gh3Bo7AqP6i+VP+S+W3kebDjzsFTsDvYshb3B+jW8169H+N3dHcFj8bv51H3GfsX7/6GVj7jz0WFzuZV7nJfim68nV7nL0E6Wf4xSfG7/GPen3Gp7URlo7soHxLd+Srdzll8SXfkq3c5X8acqj9o4faKPlBW8o/zj71ZfUantRV4WO5QBoW88lW7nJfiy9H0LgfeK/fKSuP2tTznJW62XA/a1POJVlj5e0o8Mtzz11C9G6476iZe2738f28YvRnazVjtqOPWZ9aYqadfz+gKc/L2jKx3POy6538d240265rDaX9s+0L0T45d0dwSfHJ6O4Kc/L2fyQ8Ivced/GdUfTcFm3T9cbKr/OPqXoDtIg7WsPWAterxDsnUaZ+yB6QrrHrnAo8I+UitWGvFdh5cVBzOyPeFdtXNbmOqsq0zhqU3BxYdsbwOcESO1VfSOqlKoJonA7xTm0+5VYtqUakZse09o6ude6hWp1PJ+x460Jw0n+52jQrB7Q5pkOAcOkESD3JxULgd1wbe6Paxx+eoQyoP3TJY8dBAI62lXyV6TxioQhACEIQDV1cNpsc9xhrWlzjzNAknuC461g0y+9u6td8l1WoXRzAnkt7GwOxdUcIlzxeir138CoPObg/6lynoGnNwzrnuE+xVm+GLZemrySLloy1FvRwN8I5vdznr5hzLf0Zomvcl3FtLsO0khrR0FxIEpvArNq0xxtHNacJ4x8npyWBR/LNyka2KqOhSXAaDdQ7vxaf31P3rMahXfi0vvme9VK81nvmPINOBnGbiY6Ti3SmDrnd7AIziSXQOvsWjll0M/MVy6/IO65qX3zPel+QV1zUvvmKnO1kvIkVKTuhpfO7YEz8tboZYHE/aATLJ7B166LwNQbrmpfesQdQrnmo/esVIpaz6Qf4FNxyJya8+lHysvW+Gwg5bQ5vTv8A760yy6Dt65dzqFc/wfvWrH5A3P8AB+9YqX8qL5zoazOdmc7909BTvyiv2H5wBv0o5wOpyZZdB29cuI4P7j+D961HyAr89H71qm9C3DnUWlxkkA9hAPtUZpfjnVOSeTsAzy/7+xUVKLdjjnKox/l/X8ah9633rE8HtfxqH3rVH3j64DsDmucIkF0eok+hRlO/u3GAKc9LnD0lq6LDxLZmqWE8H1bx6H3gWJ1BrePb/ef0UG2reO2Cj2vI6N4WNS4uwYPE+eSO8DJTl47kZmruTZ1BreUt/PP5UnyDqeVt/Pd+VQbat2TE0POMdhjNZgXkxNAdbjHfhzU9hHcZituS51FqeVtvOf8AkWJ1HqeWtz9p/wCVQ+G7kjFbiNsuMDthSuhrSsXA1HU4+iaZJ55zjqR0VuVeJrLmQ91bPoVCx4hw6ZBB2EHeCozWKzFSljjlsEzzt3hWbWds3LRzUv8ArKiazZaRzgheF3p1FJGrTl21HvGpwS6wm00pQMwys4UKg3EVCA0nqfhK6pC4op1Sx4I2tdI6C0yPSF2nbVw9jXjY4Bw6iJHrW3e5ksdQhCEAhCEBUOFt0aFvP9sDvqNC5m1ZH6QOpx9C6V4Yv/JLv6rP+axc2arj5/7JXKv6cvg7UPOi70wrNqc75uqOap62tKrDCrDqW/OsP3mn8I9ywcL538Gj9Q9L9UUa+mjWfiZTqcp4iRmARtg9HNvKxutM04LTbMYSAQQfC5XgwBviJ6Fs6boPp3NQg03TUeQDBIPKMOBGyJE9IWlX049wDXU6MOBzwAO3zBnJbi1R40jG2pUQQQRi2hvF1QXfuggQZ2T71snT1MSPgozkuc8ukkSCYjr27M1rF1uADJzjI02nMyduIR3bln8cQ4sbb0SRizIEwJOYmNm7pUFjNoqubNNjyJgYA6HAF3K2wJnfzBZvvX0ZFS3FQkgnjJaWmCQ3OZ5MmelY3eibkOqMNNrHNIloLGxyS7xuZ4/sLGnd1aLjNOk5xE8vC7IF0TDsnbo5kRPIzqaSdXxMbSYxwOQYBLgQQZdiAHhT1lYUaTWOAuOTtdspvJ8IgQH5DKf7Eo/SlWvyHtpMBOWENZnBAlzpyzHpS028VONzHNyPIc0kQScJOHInm35oyD0/QJHEMjMYGQecYQmL76cGDBg82RzTur5HEMwzGBsTmYgRJ3npWF2M3joXD/Iy/wDIqerTWU6omtbwxtQSx3KqgmcVQkxyYlSDNL2+J7m1aLXnOSKbct+8yc+1bVzq9QaS5tNoyIOHLIiDlBlaXydowOSyIO0Yi4zzCNk8y7WOzlGWupu09P2st5dOY2ywAbfCE5bOyU3X07ZzGKmQM8iyNh6czu7VpDV+iRhwtkb3Nc0u6AMjlGzNLT0DQwkFjTnOIgsA6CSBHRtSxHd6j79YbMiCWRtiW5dG3LYh+s1riJxAnb4QI7sXsWp8S0YDeLZMzJxNGe7FgEjZAhYu0JSENwMBk5w457hMNEblPCO6PXWm7ao2BUY0yCSS0YozgkGd3qWzoiq1zy5jmuaXA8k4g0w4ET2LSttE0cWF9NmWXggEb+VzKWs7VjHtDAGiAcgOZ2Zj1qGtCsmrWRD6zH9KH+0P5nKJeFK6xn9L/wDib/M73KLqrMrvvWNrBr8SKNfNio8fvFdfamV8ejrN3PbUCevimg+lcjaYbFd/X7F1PwWVsWhrInyIHc4t9i2oO8U+hm1NJMtaEIVjmCEIQFO4XmzoW8+o091Ri5p1ZPz/ANl3sXT3CfRxaIvR/Bce4h3sXL+rn+oHU5cq/py+DvQ86Li16sWpToq1R+6w+l49gUAxqm9UHRcvHPTHocfzLCw7/IaeOX4GaOl9BA3VSoy9tWEvJDXVSC3oIgpuraVXNLX3uj3Agg8uD2HBluT2sWs9WjcvphlV2YjDc3DAQQDkA6Bt2Bab9arsCTa3Ebf9Xc5Dn8JayUrGMpVLaB8maJzdd22I5uis2MUySAac71vWVFtJpfWubQUKY5ZtxxlSXEw0SIEnoPtUP/mBVG2hcA/+7uujp6R3prSGsxrs4u5oXDKLvpipWrOY4EOa9gqmMozAIkE9asoSvqWc521LJpuytb9tStSuH06rMPGi4BpANOwlpaSAY2hRdpod1IzTvbDPbjfinPKORzLTZpb4PVLm1KlxWqsYC92K2ilk5rWcUS7ESWyZHNvT7Nc7hxhlGtUMA8m7u9h2bSpcGn3fAiMp20HrvRVWqIff2O4tw1cAB3nwJPektNWWtyfe2b25GBcYTLTyTiLDsQ/Wy6bGO2uGCQJN3c7TAH0ulNHXupBIpVyBl/qbnbIABnrUcMi3FUL5oek1tJrWuY5oaACx2Np6nb1q6TeQXkbYyTmrt+a1uyoQ4FzQYc5zyM4zc/MpjS58P6p9X9FztaR415tSs32sHFPwV6jgYkA55Z4ScPVzpynrZaBgBqVOnCHxPROcLCnoUPficKTiQRynYiMjEyCRE+hSR0DSwxxVvMRi39B8Bdmd+5bUiqOtFqMU1H5yBhFQcnLbO/qQda7Yk4qlQj6MB4MdKlG6EpAAGjbnLbz/AIU2zQlMT81bnM7Ts6PAQXh1Id2s1rgze4v5y15bOXPnG1ZDWu3lpFSpAHKyqTsg4c1I/EVOXHi7eDsG5u3MchYM0FTDYwUJnblPV4Ckm8CNuNarcuyqPgCGyKkzukg7JU9oS5xljgSQ4YgTMGScxOY35KOraKptLTxVF0CCAAcXS7kKT0YAKghrWjDsadm3bkIUPwKTcbaEbrD/AKs/7bP5nqMqqR1g/wBY7/bZ/M9Rzxmsmv6jNrCejH/uZTdN/r3dnqXT/BC6dCWf1HD/AO165i07+vd1N9S6a4Hh/wCCWf1X/wDNetql5F8GbV87+S6IQhdDkCEIQERrbb8ZYXTBtdb1gOs0nR6YXJegnRcM7R3grsiowEEHYRB6jkuN6NA0boNO1lXAesOwH1KlRXg10OlJ2ki8MUpquYux003/AM7FF01I6BMXdLpFQfhB9i+ew+lVGxitaLI/Ximz4Y6MXGYaZ+jEbznvhRw0Vc4QWPLtuIOqAgjLbnnsKmNf3MFyAW8o0wQ7lSIcRJjIxHpKgXaGa4SK9EcoOguII2mCCNv9VtxfdMyn5UN/DXNEGk2oQNpaRMYYlwd1dwW0bS6qNim5xYRkIDROWUOcTs6dyYpurho4uHCd1Nr46JwbRB9CeGhHOl3HNp7iC8NOLqAHVs3FTzOjRpfFsEivUdTcDGwvgQIg4xA7OdbFtZOJw0KrpgmQMBdm3kmX7A0z3hIKFKnlUeKmcQwtznDJxYZIOHI88rJtlSq5U3cVkc3vAH0YDSGg7Nym7A5c6KrtYTWqHi4EkuxEGRm1mL27ymabKbJLPnIbJFQACQQdjXZxOWcpx2hmU+Xx7KkNza0yd2ewwOtLSLD+qaWuAxQ4udi+qI7ewqGSegaqVMVswwBkchsHKIy6O0pvSzSS+PFPsTmqeL4MzF4Wc95549Sz0lX4tzn+KwnrgZLjzMp+dlRGkKjXGKLDhJAlkSBkDlO3btUpYX5eCXsp04MD5smREztHUow601jV8Lk458ERhAkjZs2q1Ub3FRFSMsJcchuGe5dG7HaStyKpcaerB0C3pkYiJwnIAnlerZzqSsrzGyXimx0nLiyeo7fQo+rrDV40ZjDxjxGEeCACBsVj0fccZSa+BmM8ht3pJ2Ikml4FS0jrBWZUc1lsx7RscGxi7J61t6O0q99NzqlJlNwmGlk4uTO2cs8kxpDTdTjIaYGNkZDwSNh51PaHuONp4oEyQcgFZuwaaXgQB03Vn9SzzD3KU0Lcue+XNDTBENEDb09aiNK6ceKjmthoAcBkNoO2YUzoHSHGszAkYZgRMtme9Q3oRKLsR+nT+lv/ANun63LReFv6YH6XU+pT9vvWm8LJxD75t4T0YlK02fn39nqC6g4JmRoWyH8Inve4rl/S2dep9aPQF1fqBb4NF2Tf/T0j5zA72rbp6QXwjMq6yfyWBCSEq6HIEIQgEK5R4Q9H8TpS8bzV31B1PIqj+crq9eFcO+rpZdMugORWaKbzzVGDKetkR9Qp4kp2ZA0HSARsIBHbn7Vv6KIFzRP75HnMICrGrekZHFOMOb4E7xtjrHq6lYOKBEH++1fO1YuhVuzbjavSaXMumn9SPhjA4PawgYTLQ4kGdm8Ee1Qh4HmkfrRMzkMI7BGQzWk3Sty0Q2u6OlrHHvhZDTd3/wAR+BnuXpzcF4Mz1g8QtE0bdPgmqtPIuy1ueQDhPXBz3elZ0uCBpM1KjXu5xib6itMacu/L/gal+Prvy/4GpnIe4ZXE7o3DwRua6adSjhgACo19QjqMpXcEL3+FVpAQfAY5ueXKG2DktMaeu/LjzGpRp688uPMambp+4nK4nobbOBcgy2s2RuIdhP1gIKePBFV+hWo08o5DKgPXJd/cqOGn7zy48xqU6fvfLjzApzdPnInLYgs+jtCfBqbaZeXkbXHeZzy2qP1rsHOtazmbQz0SJUL8dXflW/dha19pu64t01GOEZjixmOlTHE0m1qcMjWTvoaOsJtDat4nAKgLcGHJ58bjOfLn7FfdC6sVamjGPBYMVFzgM52OjdvXlPx9UnwKX3bVZbPWG74oBtVrWxk0MEAcy9NSvTVriOEq2t/ZFu0Ez4Jx3HO43CX7RhDvELYno2q76g6Fq1rBlQFg5Tm5kzkYnZvXmtbTD8WbKUg+TapzQ+sF0KcMexgk5BgU1K8FG7CwtV9Rujq/Te2qatRwqNe9phwHF4DDTEZ5CVNcG1m+rRqCW8lwzM5yCdm7+qqOkNM1BUdiZSc6SSTTbJO2fSt/QmsNwMQpmnTmJhgzhTOvBwuRlauq/s3Kmg6Zvbhld3gO5DQ4skOzLpEEj1ZpzUy3Aua9NjsVNoBYSZyB2Tv8LaobTOmKuMmoKTyYkmmM/wC4WOi9P1scMwMJES1jdiOrCULojK1b2JzStObusd0Ux3Nn2qPe3NPU3ETJJJJJJ2knaVGadveLZhafnH5DoB2uKzPWqd01orsadpciq1hje924ucfSYXYWhrXirajT8SlTZ5rA32Ll7U3V83V5b0GiQ57S7oY0hzz5rSurQt5KxjSd2KhCFJUEIQgBRmsGgad5bvoVhLHjaPCa4Ztc07iDmpNCA5c1y1Gr6PqxUEsJ+bqtya+Nn1XdHdzrVsdY3NyqDGOfY7t3O6/WuprqyZUaWVGtew5FrgHA9YKpWlOBjR9Uy1lSiT5J8DzXhwHZCpUpwqK00dIVJU3eLPJaWnqBHh4ehzXewFPN0rR8qzvI9atOieAkk1PhNUsAI4o0i15cJdOMOGR8HvK3X/4f6f0buoOum0+pwXjf0+kz2LHTKYzSNHytPz2j2rP4dSJ/W0vPZ71az/h/G68PbRj/APRNO4AHbrsfdH8yq/p1PcssfLYrguaflGee33oNyzxm+cPep53ADV3XVPtpu96adwB3G64odrX+5R9thuTn3sRDXt8ZveFmXDcW94UieAO58vb91T3LB3AHdeWt/wAf5VH22G5OfexoSOcd4TVwwFpEjvCkjwCXXlbb8X5Uh4BLvytt+L8qL6dFc/4Iz/Qq50e2d3eFJ0cIbEjvClRwB3flbb8f5Uv+QV15a2/H+VdJ4JT8WUWMtyKpVsm4tre8LdsyxrYxMH2h71Pf5AXXl7buqflWY4ALnfcW/c/3KZYNSjZshYyzvYqN5Tpl046fnt96ys61Jk/OUx9tvvVvHABX/wCJo+Y9PN/w/VN92z7t35lLwcXHhuRnHe9ij39ei4j5ymftArXo16LDOMdgcfUF6K3/AA+HfeDspE/9aY0rwBvZSJoXHHVJbDXMFJpE5kuxnd0KywkVHhuQ8W272KDd6xbqTftO9jff3KLoWz6tQAB1So8gAAFznHcABtXsuh+AajgYbitVxFoL2M4toDt7Q4h0jpV91f1LtLIfo9FrXHIvMueet7s46Ni7U6MKa7qOFStKb1ZXeC/g9+A0zVrAG5qCDsIpM24Ad7pzcegDdnfgkASrqcQQhCAEIQgBCEiAVCRCAIShCEAIQhACEIQCQiEqRAKhCRAKiEIQCQlQhACEiVACSEJUAkJUIQAhCEAIQhAf/9k=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16" descr="http://img4.rajce.idnes.cz/d0401/1/1221/1221949_950b51e4545ad4ab9300078014f13a09/images/IMG_3827.JPG?ver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678762"/>
            <a:ext cx="3564396" cy="177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img11.rajce.idnes.cz/d1103/6/6418/6418905_1bbe2b8882543d9969d8e47403e2996a/images/IMG_7683.jpg?ver=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35747"/>
            <a:ext cx="4263456" cy="21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img5.rajce.idnes.cz/d0508/7/7231/7231173_13754f15380ca4549b365d0a3130123c/images/IMG_9288.jpg?ver=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41108"/>
            <a:ext cx="3856304" cy="22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img7.rajce.idnes.cz/d0702/5/5559/5559721_fc18c21521a459806268915c3e7a4126/images/IMG_5182.jpg?v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8994"/>
            <a:ext cx="3960440" cy="221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://img4.rajce.idnes.cz/d0401/1/1221/1221949_950b51e4545ad4ab9300078014f13a09/images/IMG_3845.JPG?ver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71" y="408994"/>
            <a:ext cx="3977706" cy="221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http://img8.rajce.idnes.cz/d0802/5/5564/5564274_a6ccc5687d54efcb0bc5dd654ce5b776/images/IMG_5298.jpg?ve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28954"/>
            <a:ext cx="7927847" cy="437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img8.rajce.idnes.cz/d0803/4/4839/4839487_57fd1ee1d9a56f1c4d800a901ee586df/images/IMG_3435.jpg?v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24512"/>
            <a:ext cx="3535358" cy="227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img8.rajce.idnes.cz/d0802/4/4847/4847621_5f95aff93979f953da08e7f6da2a5b1c/images/IMG_3506.jpg?v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8954"/>
            <a:ext cx="3535358" cy="213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0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Malé (ale naše) noviny</a:t>
            </a:r>
            <a:endParaRPr lang="cs-CZ" sz="5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3" y="1707654"/>
            <a:ext cx="7415036" cy="286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3518"/>
            <a:ext cx="7467600" cy="295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7873">
            <a:off x="1997574" y="1590301"/>
            <a:ext cx="4983602" cy="198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1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08912" cy="594066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4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Spolupráce s nakladatelstvím JOTA</a:t>
            </a:r>
            <a:endParaRPr lang="cs-CZ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345">
            <a:off x="751399" y="862168"/>
            <a:ext cx="7419975" cy="303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6" y="687295"/>
            <a:ext cx="7448550" cy="286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7432">
            <a:off x="1198950" y="1069739"/>
            <a:ext cx="74390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4000">
            <a:off x="2405847" y="1574730"/>
            <a:ext cx="5025231" cy="219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Jot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2" y="2323337"/>
            <a:ext cx="2098171" cy="5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6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Spolupráce s Českým rozhlasem Dvojka</a:t>
            </a:r>
            <a:endParaRPr lang="cs-CZ" sz="2800" dirty="0"/>
          </a:p>
        </p:txBody>
      </p:sp>
      <p:pic>
        <p:nvPicPr>
          <p:cNvPr id="1028" name="Picture 4" descr="http://a5.sphotos.ak.fbcdn.net/hphotos-ak-ash3/575077_399544463398883_186456459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8" y="1491630"/>
            <a:ext cx="5136798" cy="288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filový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9782"/>
            <a:ext cx="1905000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a6.sphotos.ak.fbcdn.net/hphotos-ak-snc6/215974_207754555911209_591536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0" y="343847"/>
            <a:ext cx="601713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43846"/>
            <a:ext cx="3384375" cy="442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://mail.centrum.cz/download.php?msg_id=0000000011fa00145e64025d3fae&amp;idx=6&amp;filename=DSC00818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http://mail.centrum.cz/download.php?msg_id=0000000011fa00145e64025d3fae&amp;idx=6&amp;filename=DSC00818.JP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http://mail.centrum.cz/download.php?msg_id=0000000011fa00145e64025d3fae&amp;idx=6&amp;filename=DSC00818.JPG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 descr="C:\Users\Barbora\Desktop\DSC008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0" y="3075806"/>
            <a:ext cx="4871292" cy="168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9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45794" y="1916843"/>
            <a:ext cx="2565845" cy="8973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5400" dirty="0" smtClean="0">
                <a:solidFill>
                  <a:schemeClr val="bg2">
                    <a:lumMod val="25000"/>
                  </a:schemeClr>
                </a:solidFill>
                <a:latin typeface="English157 BT" pitchFamily="66" charset="0"/>
              </a:rPr>
              <a:t>Verča</a:t>
            </a:r>
            <a:endParaRPr lang="cs-CZ" sz="5400" dirty="0">
              <a:solidFill>
                <a:schemeClr val="bg2">
                  <a:lumMod val="25000"/>
                </a:schemeClr>
              </a:solidFill>
              <a:latin typeface="English157 BT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40548" y="2632167"/>
            <a:ext cx="1862687" cy="889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  <a:cs typeface="Arabic Typesetting" pitchFamily="66" charset="-78"/>
              </a:rPr>
              <a:t>Bětka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55552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Cestopis jedný půdy – rubrika na Rádiu Domino</a:t>
            </a:r>
            <a:endParaRPr lang="cs-CZ" sz="3600" dirty="0"/>
          </a:p>
        </p:txBody>
      </p:sp>
      <p:pic>
        <p:nvPicPr>
          <p:cNvPr id="2051" name="Picture 3" descr="C:\Users\Barbora\Downloads\IMG_0659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755855"/>
            <a:ext cx="3528392" cy="292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arbora\Downloads\IMG_0656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55855"/>
            <a:ext cx="4114393" cy="292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771550"/>
            <a:ext cx="7125113" cy="693356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Slovensko 2008, </a:t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Polsko 2010</a:t>
            </a:r>
            <a:endParaRPr lang="cs-CZ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5" name="Picture 4" descr="E:\litina\38286_1153678337940_1707139392_275596_78587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752">
            <a:off x="1702370" y="1784241"/>
            <a:ext cx="4392488" cy="257110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:\litina\34675_1521022391967_1426778664_1404040_12303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510"/>
            <a:ext cx="44644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E:\litina\DSCN1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46629"/>
            <a:ext cx="4464496" cy="217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litina\DSCN11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1510"/>
            <a:ext cx="3273133" cy="431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6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litina\DSCN11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32" y="442658"/>
            <a:ext cx="4631016" cy="261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litina\P11307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32" y="2451136"/>
            <a:ext cx="4631016" cy="226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litina\DSCN4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28" y="442658"/>
            <a:ext cx="3637008" cy="428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29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20863"/>
            <a:ext cx="7125113" cy="693356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Naše nahrávky</a:t>
            </a:r>
            <a:endParaRPr lang="cs-CZ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09" y="1275606"/>
            <a:ext cx="3319399" cy="118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20" y="2460128"/>
            <a:ext cx="3986809" cy="109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20" y="1275606"/>
            <a:ext cx="3986809" cy="117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948">
            <a:off x="3486224" y="2256429"/>
            <a:ext cx="4464496" cy="20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7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721" y="1761660"/>
            <a:ext cx="3718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7" name="Rectangle 6"/>
          <p:cNvSpPr/>
          <p:nvPr/>
        </p:nvSpPr>
        <p:spPr>
          <a:xfrm>
            <a:off x="2267744" y="519522"/>
            <a:ext cx="49627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Radio Domino</a:t>
            </a:r>
            <a:endParaRPr lang="cs-CZ" sz="5400" dirty="0">
              <a:latin typeface="+mj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88" y="3335873"/>
            <a:ext cx="3473211" cy="116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70" y="3335873"/>
            <a:ext cx="3986809" cy="117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E:\litina\DSCN39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07064"/>
            <a:ext cx="3406823" cy="186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radiodomino.cz/img/domin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6071"/>
            <a:ext cx="1981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40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Zlatý Ámos</a:t>
            </a:r>
            <a:endParaRPr lang="cs-CZ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3074" name="Picture 2" descr="https://encrypted-tbn2.gstatic.com/images?q=tbn:ANd9GcSFar42JH4UeQfbR835bfEFxAWxpedk11FM3RTzdjQnHOmGjm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3493"/>
            <a:ext cx="1595530" cy="168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folklornisdruzeni.cz/imagebank/6942106/550/600/Zlaty%20Am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52472"/>
            <a:ext cx="2104562" cy="278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zlatyamos.cz/images/upload/korunova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53493"/>
            <a:ext cx="2890463" cy="168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0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sphotos-a.xx.fbcdn.net/hphotos-snc6/s720x720/185370_315687581862430_157926261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71550"/>
            <a:ext cx="2814359" cy="15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14.rajce.idnes.cz/d1403/7/7923/7923649_b65e1e682734dafa7e3010222eaf312a/images/medaile_ru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43758"/>
            <a:ext cx="2757601" cy="178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zskunup.cz/images/bigimg/1364139023DSC_58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01131"/>
            <a:ext cx="3528392" cy="234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55526"/>
            <a:ext cx="6210441" cy="69335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Expedice Mars</a:t>
            </a:r>
            <a:endParaRPr lang="cs-CZ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6148" name="Picture 4" descr="http://abicko.avcr.cz/miranda2/export/sitesavcr/data.avcr.cz/abicko/2009/11/Images/0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57703"/>
            <a:ext cx="3419380" cy="19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sportgym.cz/public/galleries/432/original/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30" y="2157703"/>
            <a:ext cx="3391845" cy="19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expedicemars.eu/08/images/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061">
            <a:off x="2718287" y="2571248"/>
            <a:ext cx="3539980" cy="69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76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unzik.com/wp-content/uploads/2013/05/Space_Telescope_Planet_Mars_021859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562"/>
            <a:ext cx="9911135" cy="619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expedicemars.eu/data/upload/dscn1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7154">
            <a:off x="4469104" y="2427734"/>
            <a:ext cx="4882615" cy="24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expedicemars.eu/data/upload/img-1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4729">
            <a:off x="533198" y="740443"/>
            <a:ext cx="5545156" cy="27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0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Spolupráce s Folklorním sdružením ČR</a:t>
            </a:r>
            <a:endParaRPr lang="cs-CZ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8196" name="Picture 4" descr="http://www.folklornisdruzeni.cz/imagebank/6845839/550/600/FOS_tradic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203598"/>
            <a:ext cx="1421611" cy="112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mg8.rajce.idnes.cz/d0803/4/4839/4839487_57fd1ee1d9a56f1c4d800a901ee586df/images/IMG_3406.jpg?v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2639115"/>
            <a:ext cx="3531700" cy="185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img11.rajce.idnes.cz/d1103/6/6428/6428369_e526bb01ee80fef8ea18d5c668b24a5d/images/IMG_7815.jpg?ver=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36" y="2639116"/>
            <a:ext cx="3343657" cy="185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litina\61106_1387501175124_1459908659_30899465_61421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467">
            <a:off x="4625871" y="942035"/>
            <a:ext cx="3281389" cy="220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img8.rajce.idnes.cz/d0802/4/4847/4847621_5f95aff93979f953da08e7f6da2a5b1c/images/IMG_3507.jpg?v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0234">
            <a:off x="2838045" y="2787774"/>
            <a:ext cx="3096344" cy="168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g8.rajce.idnes.cz/d0803/4/4839/4839487_57fd1ee1d9a56f1c4d800a901ee586df/images/IMG_3396.jpg?v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743">
            <a:off x="1126685" y="757533"/>
            <a:ext cx="3528552" cy="226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42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1462</TotalTime>
  <Words>52</Words>
  <Application>Microsoft Office PowerPoint</Application>
  <PresentationFormat>On-screen Show (16:9)</PresentationFormat>
  <Paragraphs>18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Špendlík</vt:lpstr>
      <vt:lpstr>PowerPoint Presentation</vt:lpstr>
      <vt:lpstr>Malé (ale naše) noviny</vt:lpstr>
      <vt:lpstr>PowerPoint Presentation</vt:lpstr>
      <vt:lpstr>Zlatý Ámos</vt:lpstr>
      <vt:lpstr>PowerPoint Presentation</vt:lpstr>
      <vt:lpstr>Expedice Mars</vt:lpstr>
      <vt:lpstr>PowerPoint Presentation</vt:lpstr>
      <vt:lpstr>Spolupráce s Folklorním sdružením ČR</vt:lpstr>
      <vt:lpstr>PowerPoint Presentation</vt:lpstr>
      <vt:lpstr>Tábor DTA</vt:lpstr>
      <vt:lpstr>PowerPoint Presentation</vt:lpstr>
      <vt:lpstr>Exkurze a reportáže</vt:lpstr>
      <vt:lpstr>PowerPoint Presentation</vt:lpstr>
      <vt:lpstr>PowerPoint Presentation</vt:lpstr>
      <vt:lpstr>Rozhovory s osobnostmi</vt:lpstr>
      <vt:lpstr>Moderování, rozhovory:  - Velké Losiny - Luhačovice - Praha - Ostrov nad Ohří    a další</vt:lpstr>
      <vt:lpstr>PowerPoint Presentation</vt:lpstr>
      <vt:lpstr>PowerPoint Presentation</vt:lpstr>
      <vt:lpstr>PowerPoint Presentation</vt:lpstr>
      <vt:lpstr>  Spolupráce s nakladatelstvím JOTA</vt:lpstr>
      <vt:lpstr>Spolupráce s Českým rozhlasem Dvojka</vt:lpstr>
      <vt:lpstr>PowerPoint Presentation</vt:lpstr>
      <vt:lpstr>PowerPoint Presentation</vt:lpstr>
      <vt:lpstr>Slovensko 2008,  Polsko 2010</vt:lpstr>
      <vt:lpstr>PowerPoint Presentation</vt:lpstr>
      <vt:lpstr>PowerPoint Presentation</vt:lpstr>
      <vt:lpstr>Naše nahrávky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Barbora</dc:creator>
  <cp:lastModifiedBy>Barbora</cp:lastModifiedBy>
  <cp:revision>60</cp:revision>
  <dcterms:created xsi:type="dcterms:W3CDTF">2012-06-09T10:27:38Z</dcterms:created>
  <dcterms:modified xsi:type="dcterms:W3CDTF">2013-06-20T19:15:02Z</dcterms:modified>
</cp:coreProperties>
</file>